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23"/>
  </p:notesMasterIdLst>
  <p:handoutMasterIdLst>
    <p:handoutMasterId r:id="rId24"/>
  </p:handoutMasterIdLst>
  <p:sldIdLst>
    <p:sldId id="256" r:id="rId2"/>
    <p:sldId id="272" r:id="rId3"/>
    <p:sldId id="332" r:id="rId4"/>
    <p:sldId id="333" r:id="rId5"/>
    <p:sldId id="334" r:id="rId6"/>
    <p:sldId id="335" r:id="rId7"/>
    <p:sldId id="336" r:id="rId8"/>
    <p:sldId id="337" r:id="rId9"/>
    <p:sldId id="338" r:id="rId10"/>
    <p:sldId id="339" r:id="rId11"/>
    <p:sldId id="340" r:id="rId12"/>
    <p:sldId id="341" r:id="rId13"/>
    <p:sldId id="342" r:id="rId14"/>
    <p:sldId id="343" r:id="rId15"/>
    <p:sldId id="344" r:id="rId16"/>
    <p:sldId id="345" r:id="rId17"/>
    <p:sldId id="346" r:id="rId18"/>
    <p:sldId id="347" r:id="rId19"/>
    <p:sldId id="348" r:id="rId20"/>
    <p:sldId id="349" r:id="rId21"/>
    <p:sldId id="331" r:id="rId22"/>
  </p:sldIdLst>
  <p:sldSz cx="9144000" cy="6858000" type="screen4x3"/>
  <p:notesSz cx="6858000" cy="9144000"/>
  <p:defaultTextStyle>
    <a:defPPr>
      <a:defRPr lang="zh-CN"/>
    </a:defPPr>
    <a:lvl1pPr algn="l" rtl="0" eaLnBrk="0" fontAlgn="base" hangingPunct="0">
      <a:spcBef>
        <a:spcPct val="0"/>
      </a:spcBef>
      <a:spcAft>
        <a:spcPct val="0"/>
      </a:spcAft>
      <a:defRPr b="1" kern="1200">
        <a:solidFill>
          <a:schemeClr val="tx1"/>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b="1" kern="1200">
        <a:solidFill>
          <a:schemeClr val="tx1"/>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b="1" kern="1200">
        <a:solidFill>
          <a:schemeClr val="tx1"/>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b="1" kern="1200">
        <a:solidFill>
          <a:schemeClr val="tx1"/>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b="1"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b="1"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b="1"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b="1"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b="1" kern="1200">
        <a:solidFill>
          <a:schemeClr val="tx1"/>
        </a:solidFill>
        <a:latin typeface="Times New Roman" panose="02020603050405020304" pitchFamily="18" charset="0"/>
        <a:ea typeface="宋体" panose="02010600030101010101" pitchFamily="2" charset="-122"/>
        <a:cs typeface="+mn-cs"/>
      </a:defRPr>
    </a:lvl9pPr>
  </p:defaultTextStyle>
  <p:modifyVerifier cryptProviderType="rsaAES" cryptAlgorithmClass="hash" cryptAlgorithmType="typeAny" cryptAlgorithmSid="14" spinCount="100000" saltData="uuwM13eRzyPHtnZQR49Osw==" hashData="CTM/OpasfInBDfU9y+ntgd4uRdRBAMLBGIx9PXIm0O71lOjrTA2NWKKUAULrzWrH7qPQyVvSf05CuPJEVzLQhw=="/>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9900"/>
    <a:srgbClr val="FF3399"/>
    <a:srgbClr val="FF3300"/>
    <a:srgbClr val="000066"/>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16" autoAdjust="0"/>
    <p:restoredTop sz="94680" autoAdjust="0"/>
  </p:normalViewPr>
  <p:slideViewPr>
    <p:cSldViewPr>
      <p:cViewPr varScale="1">
        <p:scale>
          <a:sx n="83" d="100"/>
          <a:sy n="83" d="100"/>
        </p:scale>
        <p:origin x="1263" y="6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3666" name="Rectangle 2">
            <a:extLst>
              <a:ext uri="{FF2B5EF4-FFF2-40B4-BE49-F238E27FC236}">
                <a16:creationId xmlns:a16="http://schemas.microsoft.com/office/drawing/2014/main" id="{22D1F602-B5BE-F81D-89DD-736D501F26F1}"/>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lnSpc>
                <a:spcPct val="100000"/>
              </a:lnSpc>
              <a:buClrTx/>
              <a:buSzTx/>
              <a:defRPr sz="1200" b="0">
                <a:latin typeface="Arial" panose="020B0604020202020204" pitchFamily="34" charset="0"/>
              </a:defRPr>
            </a:lvl1pPr>
          </a:lstStyle>
          <a:p>
            <a:pPr>
              <a:defRPr/>
            </a:pPr>
            <a:endParaRPr lang="en-US" altLang="zh-CN"/>
          </a:p>
        </p:txBody>
      </p:sp>
      <p:sp>
        <p:nvSpPr>
          <p:cNvPr id="113667" name="Rectangle 3">
            <a:extLst>
              <a:ext uri="{FF2B5EF4-FFF2-40B4-BE49-F238E27FC236}">
                <a16:creationId xmlns:a16="http://schemas.microsoft.com/office/drawing/2014/main" id="{C3116FC2-1C14-9A55-07D0-8C67A87067ED}"/>
              </a:ext>
            </a:extLst>
          </p:cNvPr>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lnSpc>
                <a:spcPct val="100000"/>
              </a:lnSpc>
              <a:buClrTx/>
              <a:buSzTx/>
              <a:defRPr sz="1200" b="0">
                <a:latin typeface="Arial" panose="020B0604020202020204" pitchFamily="34" charset="0"/>
              </a:defRPr>
            </a:lvl1pPr>
          </a:lstStyle>
          <a:p>
            <a:pPr>
              <a:defRPr/>
            </a:pPr>
            <a:endParaRPr lang="en-US" altLang="zh-CN"/>
          </a:p>
        </p:txBody>
      </p:sp>
      <p:sp>
        <p:nvSpPr>
          <p:cNvPr id="113668" name="Rectangle 4">
            <a:extLst>
              <a:ext uri="{FF2B5EF4-FFF2-40B4-BE49-F238E27FC236}">
                <a16:creationId xmlns:a16="http://schemas.microsoft.com/office/drawing/2014/main" id="{4422C990-FD29-CDA5-4C1B-40E9A67FE6B6}"/>
              </a:ext>
            </a:extLst>
          </p:cNvPr>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lnSpc>
                <a:spcPct val="100000"/>
              </a:lnSpc>
              <a:buClrTx/>
              <a:buSzTx/>
              <a:defRPr sz="1200" b="0">
                <a:latin typeface="Arial" panose="020B0604020202020204" pitchFamily="34" charset="0"/>
              </a:defRPr>
            </a:lvl1pPr>
          </a:lstStyle>
          <a:p>
            <a:pPr>
              <a:defRPr/>
            </a:pPr>
            <a:endParaRPr lang="en-US" altLang="zh-CN"/>
          </a:p>
        </p:txBody>
      </p:sp>
      <p:sp>
        <p:nvSpPr>
          <p:cNvPr id="113669" name="Rectangle 5">
            <a:extLst>
              <a:ext uri="{FF2B5EF4-FFF2-40B4-BE49-F238E27FC236}">
                <a16:creationId xmlns:a16="http://schemas.microsoft.com/office/drawing/2014/main" id="{580A0074-838A-89EE-141F-77D20F478215}"/>
              </a:ext>
            </a:extLst>
          </p:cNvPr>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b="0">
                <a:latin typeface="Arial" panose="020B0604020202020204" pitchFamily="34" charset="0"/>
              </a:defRPr>
            </a:lvl1pPr>
          </a:lstStyle>
          <a:p>
            <a:fld id="{EE806679-6B9B-4D2A-AF86-3126F0BA8965}" type="slidenum">
              <a:rPr lang="en-US" altLang="zh-CN"/>
              <a:pPr/>
              <a:t>‹#›</a:t>
            </a:fld>
            <a:endParaRPr lang="en-US"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a:extLst>
              <a:ext uri="{FF2B5EF4-FFF2-40B4-BE49-F238E27FC236}">
                <a16:creationId xmlns:a16="http://schemas.microsoft.com/office/drawing/2014/main" id="{69B6B886-6513-F36E-D982-D4D7C6D20ADA}"/>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lnSpc>
                <a:spcPct val="100000"/>
              </a:lnSpc>
              <a:buClrTx/>
              <a:buSzTx/>
              <a:defRPr sz="1200" b="0">
                <a:latin typeface="Arial" panose="020B0604020202020204" pitchFamily="34" charset="0"/>
              </a:defRPr>
            </a:lvl1pPr>
          </a:lstStyle>
          <a:p>
            <a:pPr>
              <a:defRPr/>
            </a:pPr>
            <a:endParaRPr lang="en-US" altLang="zh-CN"/>
          </a:p>
        </p:txBody>
      </p:sp>
      <p:sp>
        <p:nvSpPr>
          <p:cNvPr id="112643" name="Rectangle 3">
            <a:extLst>
              <a:ext uri="{FF2B5EF4-FFF2-40B4-BE49-F238E27FC236}">
                <a16:creationId xmlns:a16="http://schemas.microsoft.com/office/drawing/2014/main" id="{B530BBB9-EB09-A195-6966-76CCBD1EC404}"/>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lnSpc>
                <a:spcPct val="100000"/>
              </a:lnSpc>
              <a:buClrTx/>
              <a:buSzTx/>
              <a:defRPr sz="1200" b="0">
                <a:latin typeface="Arial" panose="020B0604020202020204" pitchFamily="34" charset="0"/>
              </a:defRPr>
            </a:lvl1pPr>
          </a:lstStyle>
          <a:p>
            <a:pPr>
              <a:defRPr/>
            </a:pPr>
            <a:endParaRPr lang="en-US" altLang="zh-CN"/>
          </a:p>
        </p:txBody>
      </p:sp>
      <p:sp>
        <p:nvSpPr>
          <p:cNvPr id="3076" name="Rectangle 4">
            <a:extLst>
              <a:ext uri="{FF2B5EF4-FFF2-40B4-BE49-F238E27FC236}">
                <a16:creationId xmlns:a16="http://schemas.microsoft.com/office/drawing/2014/main" id="{AE1BD001-D365-F4D1-2D32-15892361A05E}"/>
              </a:ext>
            </a:extLst>
          </p:cNvPr>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12645" name="Rectangle 5">
            <a:extLst>
              <a:ext uri="{FF2B5EF4-FFF2-40B4-BE49-F238E27FC236}">
                <a16:creationId xmlns:a16="http://schemas.microsoft.com/office/drawing/2014/main" id="{D353AF61-BA5E-38AD-0FEC-E1F35E90FC06}"/>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112646" name="Rectangle 6">
            <a:extLst>
              <a:ext uri="{FF2B5EF4-FFF2-40B4-BE49-F238E27FC236}">
                <a16:creationId xmlns:a16="http://schemas.microsoft.com/office/drawing/2014/main" id="{BF715E75-9998-2B01-72D5-049D175D243F}"/>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lnSpc>
                <a:spcPct val="100000"/>
              </a:lnSpc>
              <a:buClrTx/>
              <a:buSzTx/>
              <a:defRPr sz="1200" b="0">
                <a:latin typeface="Arial" panose="020B0604020202020204" pitchFamily="34" charset="0"/>
              </a:defRPr>
            </a:lvl1pPr>
          </a:lstStyle>
          <a:p>
            <a:pPr>
              <a:defRPr/>
            </a:pPr>
            <a:endParaRPr lang="en-US" altLang="zh-CN"/>
          </a:p>
        </p:txBody>
      </p:sp>
      <p:sp>
        <p:nvSpPr>
          <p:cNvPr id="112647" name="Rectangle 7">
            <a:extLst>
              <a:ext uri="{FF2B5EF4-FFF2-40B4-BE49-F238E27FC236}">
                <a16:creationId xmlns:a16="http://schemas.microsoft.com/office/drawing/2014/main" id="{D9D47988-9E8A-FF46-4062-F9CBBF97F7A5}"/>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b="0">
                <a:latin typeface="Arial" panose="020B0604020202020204" pitchFamily="34" charset="0"/>
              </a:defRPr>
            </a:lvl1pPr>
          </a:lstStyle>
          <a:p>
            <a:fld id="{D137732E-264B-4DBA-A009-3C687C0D94C0}" type="slidenum">
              <a:rPr lang="en-US" altLang="zh-CN"/>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5C520848-7201-A354-AB09-DC922CE869EB}"/>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14D2EF3E-914A-4506-8CE7-71773A9C9F9C}" type="slidenum">
              <a:rPr lang="en-US" altLang="zh-CN" b="0">
                <a:latin typeface="Arial" panose="020B0604020202020204" pitchFamily="34" charset="0"/>
              </a:rPr>
              <a:pPr/>
              <a:t>1</a:t>
            </a:fld>
            <a:endParaRPr lang="en-US" altLang="zh-CN" b="0">
              <a:latin typeface="Arial" panose="020B0604020202020204" pitchFamily="34" charset="0"/>
            </a:endParaRPr>
          </a:p>
        </p:txBody>
      </p:sp>
      <p:sp>
        <p:nvSpPr>
          <p:cNvPr id="6147" name="Rectangle 2">
            <a:extLst>
              <a:ext uri="{FF2B5EF4-FFF2-40B4-BE49-F238E27FC236}">
                <a16:creationId xmlns:a16="http://schemas.microsoft.com/office/drawing/2014/main" id="{E15788AB-30E4-DF35-65A2-42DE4D0D8404}"/>
              </a:ext>
            </a:extLst>
          </p:cNvPr>
          <p:cNvSpPr>
            <a:spLocks noRot="1" noChangeArrowheads="1" noTextEdit="1"/>
          </p:cNvSpPr>
          <p:nvPr>
            <p:ph type="sldImg"/>
          </p:nvPr>
        </p:nvSpPr>
        <p:spPr>
          <a:ln/>
        </p:spPr>
      </p:sp>
      <p:sp>
        <p:nvSpPr>
          <p:cNvPr id="6148" name="Rectangle 3">
            <a:extLst>
              <a:ext uri="{FF2B5EF4-FFF2-40B4-BE49-F238E27FC236}">
                <a16:creationId xmlns:a16="http://schemas.microsoft.com/office/drawing/2014/main" id="{DC3C57BE-3EFC-EB29-D3F6-45687807D659}"/>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a:extLst>
              <a:ext uri="{FF2B5EF4-FFF2-40B4-BE49-F238E27FC236}">
                <a16:creationId xmlns:a16="http://schemas.microsoft.com/office/drawing/2014/main" id="{B16ACC03-ED33-2D71-DDB1-C48FEC7F6C97}"/>
              </a:ext>
            </a:extLst>
          </p:cNvPr>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pPr algn="r" eaLnBrk="1" hangingPunct="1"/>
            <a:fld id="{148DC371-65EA-4A1C-9742-315D840CD528}" type="slidenum">
              <a:rPr lang="en-US" altLang="zh-CN" sz="1200" b="0">
                <a:latin typeface="Arial" panose="020B0604020202020204" pitchFamily="34" charset="0"/>
              </a:rPr>
              <a:pPr algn="r" eaLnBrk="1" hangingPunct="1"/>
              <a:t>10</a:t>
            </a:fld>
            <a:endParaRPr lang="en-US" altLang="zh-CN" sz="1200" b="0">
              <a:latin typeface="Arial" panose="020B0604020202020204" pitchFamily="34" charset="0"/>
            </a:endParaRPr>
          </a:p>
        </p:txBody>
      </p:sp>
      <p:sp>
        <p:nvSpPr>
          <p:cNvPr id="83971" name="Rectangle 2">
            <a:extLst>
              <a:ext uri="{FF2B5EF4-FFF2-40B4-BE49-F238E27FC236}">
                <a16:creationId xmlns:a16="http://schemas.microsoft.com/office/drawing/2014/main" id="{61366357-7BD7-80B5-E77D-28DCC1656AA3}"/>
              </a:ext>
            </a:extLst>
          </p:cNvPr>
          <p:cNvSpPr>
            <a:spLocks noRot="1" noChangeArrowheads="1" noTextEdit="1"/>
          </p:cNvSpPr>
          <p:nvPr>
            <p:ph type="sldImg"/>
          </p:nvPr>
        </p:nvSpPr>
        <p:spPr>
          <a:ln/>
        </p:spPr>
      </p:sp>
      <p:sp>
        <p:nvSpPr>
          <p:cNvPr id="83972" name="Rectangle 3">
            <a:extLst>
              <a:ext uri="{FF2B5EF4-FFF2-40B4-BE49-F238E27FC236}">
                <a16:creationId xmlns:a16="http://schemas.microsoft.com/office/drawing/2014/main" id="{3A08D9AB-0B5B-2AED-8F2E-11AC1BAE6C58}"/>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a:extLst>
              <a:ext uri="{FF2B5EF4-FFF2-40B4-BE49-F238E27FC236}">
                <a16:creationId xmlns:a16="http://schemas.microsoft.com/office/drawing/2014/main" id="{D4F9EA76-A82B-B963-CDF6-3A050ACCD2D3}"/>
              </a:ext>
            </a:extLst>
          </p:cNvPr>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pPr algn="r" eaLnBrk="1" hangingPunct="1"/>
            <a:fld id="{C5B5D8B5-9BA8-49C0-8C79-262F19914C1E}" type="slidenum">
              <a:rPr lang="en-US" altLang="zh-CN" sz="1200" b="0">
                <a:latin typeface="Arial" panose="020B0604020202020204" pitchFamily="34" charset="0"/>
              </a:rPr>
              <a:pPr algn="r" eaLnBrk="1" hangingPunct="1"/>
              <a:t>11</a:t>
            </a:fld>
            <a:endParaRPr lang="en-US" altLang="zh-CN" sz="1200" b="0">
              <a:latin typeface="Arial" panose="020B0604020202020204" pitchFamily="34" charset="0"/>
            </a:endParaRPr>
          </a:p>
        </p:txBody>
      </p:sp>
      <p:sp>
        <p:nvSpPr>
          <p:cNvPr id="86019" name="Rectangle 2">
            <a:extLst>
              <a:ext uri="{FF2B5EF4-FFF2-40B4-BE49-F238E27FC236}">
                <a16:creationId xmlns:a16="http://schemas.microsoft.com/office/drawing/2014/main" id="{ABF88882-EF67-8BD7-4132-7BEC86C08329}"/>
              </a:ext>
            </a:extLst>
          </p:cNvPr>
          <p:cNvSpPr>
            <a:spLocks noRot="1" noChangeArrowheads="1" noTextEdit="1"/>
          </p:cNvSpPr>
          <p:nvPr>
            <p:ph type="sldImg"/>
          </p:nvPr>
        </p:nvSpPr>
        <p:spPr>
          <a:ln/>
        </p:spPr>
      </p:sp>
      <p:sp>
        <p:nvSpPr>
          <p:cNvPr id="86020" name="Rectangle 3">
            <a:extLst>
              <a:ext uri="{FF2B5EF4-FFF2-40B4-BE49-F238E27FC236}">
                <a16:creationId xmlns:a16="http://schemas.microsoft.com/office/drawing/2014/main" id="{F4C8C87C-FC44-5837-8425-874F6A963D4B}"/>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a:extLst>
              <a:ext uri="{FF2B5EF4-FFF2-40B4-BE49-F238E27FC236}">
                <a16:creationId xmlns:a16="http://schemas.microsoft.com/office/drawing/2014/main" id="{86A642AD-516B-7C71-E77E-60405F66BFC6}"/>
              </a:ext>
            </a:extLst>
          </p:cNvPr>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pPr algn="r" eaLnBrk="1" hangingPunct="1"/>
            <a:fld id="{7B1ECF71-6892-4BBE-AD24-1FFD712C37AE}" type="slidenum">
              <a:rPr lang="en-US" altLang="zh-CN" sz="1200" b="0">
                <a:latin typeface="Arial" panose="020B0604020202020204" pitchFamily="34" charset="0"/>
              </a:rPr>
              <a:pPr algn="r" eaLnBrk="1" hangingPunct="1"/>
              <a:t>12</a:t>
            </a:fld>
            <a:endParaRPr lang="en-US" altLang="zh-CN" sz="1200" b="0">
              <a:latin typeface="Arial" panose="020B0604020202020204" pitchFamily="34" charset="0"/>
            </a:endParaRPr>
          </a:p>
        </p:txBody>
      </p:sp>
      <p:sp>
        <p:nvSpPr>
          <p:cNvPr id="88067" name="Rectangle 2">
            <a:extLst>
              <a:ext uri="{FF2B5EF4-FFF2-40B4-BE49-F238E27FC236}">
                <a16:creationId xmlns:a16="http://schemas.microsoft.com/office/drawing/2014/main" id="{3DC24E12-6C32-3394-1996-B80C0ABFB0AB}"/>
              </a:ext>
            </a:extLst>
          </p:cNvPr>
          <p:cNvSpPr>
            <a:spLocks noRot="1" noChangeArrowheads="1" noTextEdit="1"/>
          </p:cNvSpPr>
          <p:nvPr>
            <p:ph type="sldImg"/>
          </p:nvPr>
        </p:nvSpPr>
        <p:spPr>
          <a:ln/>
        </p:spPr>
      </p:sp>
      <p:sp>
        <p:nvSpPr>
          <p:cNvPr id="88068" name="Rectangle 3">
            <a:extLst>
              <a:ext uri="{FF2B5EF4-FFF2-40B4-BE49-F238E27FC236}">
                <a16:creationId xmlns:a16="http://schemas.microsoft.com/office/drawing/2014/main" id="{AFDAEA39-B7F5-D127-69DF-A6188F9D22B0}"/>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a:extLst>
              <a:ext uri="{FF2B5EF4-FFF2-40B4-BE49-F238E27FC236}">
                <a16:creationId xmlns:a16="http://schemas.microsoft.com/office/drawing/2014/main" id="{9CC0C708-86BE-9997-4959-6C3BA678E30B}"/>
              </a:ext>
            </a:extLst>
          </p:cNvPr>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pPr algn="r" eaLnBrk="1" hangingPunct="1"/>
            <a:fld id="{811F0135-3B98-499E-9223-1FC15DD750F9}" type="slidenum">
              <a:rPr lang="en-US" altLang="zh-CN" sz="1200" b="0">
                <a:latin typeface="Arial" panose="020B0604020202020204" pitchFamily="34" charset="0"/>
              </a:rPr>
              <a:pPr algn="r" eaLnBrk="1" hangingPunct="1"/>
              <a:t>13</a:t>
            </a:fld>
            <a:endParaRPr lang="en-US" altLang="zh-CN" sz="1200" b="0">
              <a:latin typeface="Arial" panose="020B0604020202020204" pitchFamily="34" charset="0"/>
            </a:endParaRPr>
          </a:p>
        </p:txBody>
      </p:sp>
      <p:sp>
        <p:nvSpPr>
          <p:cNvPr id="90115" name="Rectangle 2">
            <a:extLst>
              <a:ext uri="{FF2B5EF4-FFF2-40B4-BE49-F238E27FC236}">
                <a16:creationId xmlns:a16="http://schemas.microsoft.com/office/drawing/2014/main" id="{D9763DC9-2A6D-D3F4-1342-121305D8E979}"/>
              </a:ext>
            </a:extLst>
          </p:cNvPr>
          <p:cNvSpPr>
            <a:spLocks noRot="1" noChangeArrowheads="1" noTextEdit="1"/>
          </p:cNvSpPr>
          <p:nvPr>
            <p:ph type="sldImg"/>
          </p:nvPr>
        </p:nvSpPr>
        <p:spPr>
          <a:ln/>
        </p:spPr>
      </p:sp>
      <p:sp>
        <p:nvSpPr>
          <p:cNvPr id="90116" name="Rectangle 3">
            <a:extLst>
              <a:ext uri="{FF2B5EF4-FFF2-40B4-BE49-F238E27FC236}">
                <a16:creationId xmlns:a16="http://schemas.microsoft.com/office/drawing/2014/main" id="{818267C9-7EFE-A6A5-6237-FD35A90B3384}"/>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a:extLst>
              <a:ext uri="{FF2B5EF4-FFF2-40B4-BE49-F238E27FC236}">
                <a16:creationId xmlns:a16="http://schemas.microsoft.com/office/drawing/2014/main" id="{251249B3-A651-5F12-35D5-2C43954992E5}"/>
              </a:ext>
            </a:extLst>
          </p:cNvPr>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pPr algn="r" eaLnBrk="1" hangingPunct="1"/>
            <a:fld id="{CF1F9675-BCA9-4FDB-8287-D3ACC9A30235}" type="slidenum">
              <a:rPr lang="en-US" altLang="zh-CN" sz="1200" b="0">
                <a:latin typeface="Arial" panose="020B0604020202020204" pitchFamily="34" charset="0"/>
              </a:rPr>
              <a:pPr algn="r" eaLnBrk="1" hangingPunct="1"/>
              <a:t>14</a:t>
            </a:fld>
            <a:endParaRPr lang="en-US" altLang="zh-CN" sz="1200" b="0">
              <a:latin typeface="Arial" panose="020B0604020202020204" pitchFamily="34" charset="0"/>
            </a:endParaRPr>
          </a:p>
        </p:txBody>
      </p:sp>
      <p:sp>
        <p:nvSpPr>
          <p:cNvPr id="92163" name="Rectangle 2">
            <a:extLst>
              <a:ext uri="{FF2B5EF4-FFF2-40B4-BE49-F238E27FC236}">
                <a16:creationId xmlns:a16="http://schemas.microsoft.com/office/drawing/2014/main" id="{8AC447B8-AD27-E7E9-C700-2658DA2E6AF5}"/>
              </a:ext>
            </a:extLst>
          </p:cNvPr>
          <p:cNvSpPr>
            <a:spLocks noRot="1" noChangeArrowheads="1" noTextEdit="1"/>
          </p:cNvSpPr>
          <p:nvPr>
            <p:ph type="sldImg"/>
          </p:nvPr>
        </p:nvSpPr>
        <p:spPr>
          <a:ln/>
        </p:spPr>
      </p:sp>
      <p:sp>
        <p:nvSpPr>
          <p:cNvPr id="92164" name="Rectangle 3">
            <a:extLst>
              <a:ext uri="{FF2B5EF4-FFF2-40B4-BE49-F238E27FC236}">
                <a16:creationId xmlns:a16="http://schemas.microsoft.com/office/drawing/2014/main" id="{0A07609D-C03C-1B1F-8A34-8D2E4E94AD3D}"/>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a:extLst>
              <a:ext uri="{FF2B5EF4-FFF2-40B4-BE49-F238E27FC236}">
                <a16:creationId xmlns:a16="http://schemas.microsoft.com/office/drawing/2014/main" id="{BF23B3C2-F2B4-5993-7A15-73EBE2CA444C}"/>
              </a:ext>
            </a:extLst>
          </p:cNvPr>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pPr algn="r" eaLnBrk="1" hangingPunct="1"/>
            <a:fld id="{516DE750-593B-447D-9103-988C4A9025FF}" type="slidenum">
              <a:rPr lang="en-US" altLang="zh-CN" sz="1200" b="0">
                <a:latin typeface="Arial" panose="020B0604020202020204" pitchFamily="34" charset="0"/>
              </a:rPr>
              <a:pPr algn="r" eaLnBrk="1" hangingPunct="1"/>
              <a:t>15</a:t>
            </a:fld>
            <a:endParaRPr lang="en-US" altLang="zh-CN" sz="1200" b="0">
              <a:latin typeface="Arial" panose="020B0604020202020204" pitchFamily="34" charset="0"/>
            </a:endParaRPr>
          </a:p>
        </p:txBody>
      </p:sp>
      <p:sp>
        <p:nvSpPr>
          <p:cNvPr id="94211" name="Rectangle 2">
            <a:extLst>
              <a:ext uri="{FF2B5EF4-FFF2-40B4-BE49-F238E27FC236}">
                <a16:creationId xmlns:a16="http://schemas.microsoft.com/office/drawing/2014/main" id="{15971A5E-C08D-172E-0BDC-D6FB62BBC923}"/>
              </a:ext>
            </a:extLst>
          </p:cNvPr>
          <p:cNvSpPr>
            <a:spLocks noRot="1" noChangeArrowheads="1" noTextEdit="1"/>
          </p:cNvSpPr>
          <p:nvPr>
            <p:ph type="sldImg"/>
          </p:nvPr>
        </p:nvSpPr>
        <p:spPr>
          <a:ln/>
        </p:spPr>
      </p:sp>
      <p:sp>
        <p:nvSpPr>
          <p:cNvPr id="94212" name="Rectangle 3">
            <a:extLst>
              <a:ext uri="{FF2B5EF4-FFF2-40B4-BE49-F238E27FC236}">
                <a16:creationId xmlns:a16="http://schemas.microsoft.com/office/drawing/2014/main" id="{735C0A47-21A9-E25A-162A-48FB9E4B9F5D}"/>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a:extLst>
              <a:ext uri="{FF2B5EF4-FFF2-40B4-BE49-F238E27FC236}">
                <a16:creationId xmlns:a16="http://schemas.microsoft.com/office/drawing/2014/main" id="{6AA6325C-544A-220F-D206-69DD39FA92FA}"/>
              </a:ext>
            </a:extLst>
          </p:cNvPr>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pPr algn="r" eaLnBrk="1" hangingPunct="1"/>
            <a:fld id="{40A5A288-DB1F-44D9-845E-BE85412E8023}" type="slidenum">
              <a:rPr lang="en-US" altLang="zh-CN" sz="1200" b="0">
                <a:latin typeface="Arial" panose="020B0604020202020204" pitchFamily="34" charset="0"/>
              </a:rPr>
              <a:pPr algn="r" eaLnBrk="1" hangingPunct="1"/>
              <a:t>16</a:t>
            </a:fld>
            <a:endParaRPr lang="en-US" altLang="zh-CN" sz="1200" b="0">
              <a:latin typeface="Arial" panose="020B0604020202020204" pitchFamily="34" charset="0"/>
            </a:endParaRPr>
          </a:p>
        </p:txBody>
      </p:sp>
      <p:sp>
        <p:nvSpPr>
          <p:cNvPr id="96259" name="Rectangle 2">
            <a:extLst>
              <a:ext uri="{FF2B5EF4-FFF2-40B4-BE49-F238E27FC236}">
                <a16:creationId xmlns:a16="http://schemas.microsoft.com/office/drawing/2014/main" id="{9626F072-CC13-2805-5028-3A7C07E81169}"/>
              </a:ext>
            </a:extLst>
          </p:cNvPr>
          <p:cNvSpPr>
            <a:spLocks noRot="1" noChangeArrowheads="1" noTextEdit="1"/>
          </p:cNvSpPr>
          <p:nvPr>
            <p:ph type="sldImg"/>
          </p:nvPr>
        </p:nvSpPr>
        <p:spPr>
          <a:ln/>
        </p:spPr>
      </p:sp>
      <p:sp>
        <p:nvSpPr>
          <p:cNvPr id="96260" name="Rectangle 3">
            <a:extLst>
              <a:ext uri="{FF2B5EF4-FFF2-40B4-BE49-F238E27FC236}">
                <a16:creationId xmlns:a16="http://schemas.microsoft.com/office/drawing/2014/main" id="{C53E2B2A-2109-12ED-E75D-FACEF9BD8022}"/>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a:extLst>
              <a:ext uri="{FF2B5EF4-FFF2-40B4-BE49-F238E27FC236}">
                <a16:creationId xmlns:a16="http://schemas.microsoft.com/office/drawing/2014/main" id="{EE43778E-3546-1983-E8B3-9C47A859972D}"/>
              </a:ext>
            </a:extLst>
          </p:cNvPr>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pPr algn="r" eaLnBrk="1" hangingPunct="1"/>
            <a:fld id="{5114BBF7-290B-46F7-994A-36B4C5452924}" type="slidenum">
              <a:rPr lang="en-US" altLang="zh-CN" sz="1200" b="0">
                <a:latin typeface="Arial" panose="020B0604020202020204" pitchFamily="34" charset="0"/>
              </a:rPr>
              <a:pPr algn="r" eaLnBrk="1" hangingPunct="1"/>
              <a:t>17</a:t>
            </a:fld>
            <a:endParaRPr lang="en-US" altLang="zh-CN" sz="1200" b="0">
              <a:latin typeface="Arial" panose="020B0604020202020204" pitchFamily="34" charset="0"/>
            </a:endParaRPr>
          </a:p>
        </p:txBody>
      </p:sp>
      <p:sp>
        <p:nvSpPr>
          <p:cNvPr id="98307" name="Rectangle 2">
            <a:extLst>
              <a:ext uri="{FF2B5EF4-FFF2-40B4-BE49-F238E27FC236}">
                <a16:creationId xmlns:a16="http://schemas.microsoft.com/office/drawing/2014/main" id="{E662F3BE-66D8-2FC4-4FC1-3661875C91B0}"/>
              </a:ext>
            </a:extLst>
          </p:cNvPr>
          <p:cNvSpPr>
            <a:spLocks noRot="1" noChangeArrowheads="1" noTextEdit="1"/>
          </p:cNvSpPr>
          <p:nvPr>
            <p:ph type="sldImg"/>
          </p:nvPr>
        </p:nvSpPr>
        <p:spPr>
          <a:ln/>
        </p:spPr>
      </p:sp>
      <p:sp>
        <p:nvSpPr>
          <p:cNvPr id="98308" name="Rectangle 3">
            <a:extLst>
              <a:ext uri="{FF2B5EF4-FFF2-40B4-BE49-F238E27FC236}">
                <a16:creationId xmlns:a16="http://schemas.microsoft.com/office/drawing/2014/main" id="{6340A686-E701-68FB-55A6-E13FADAC218A}"/>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a:extLst>
              <a:ext uri="{FF2B5EF4-FFF2-40B4-BE49-F238E27FC236}">
                <a16:creationId xmlns:a16="http://schemas.microsoft.com/office/drawing/2014/main" id="{7119117D-FBC6-B7D6-5082-6CC8BD755D96}"/>
              </a:ext>
            </a:extLst>
          </p:cNvPr>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pPr algn="r" eaLnBrk="1" hangingPunct="1"/>
            <a:fld id="{299A7EAF-7015-417A-8FA7-DE349CEC71FA}" type="slidenum">
              <a:rPr lang="en-US" altLang="zh-CN" sz="1200" b="0">
                <a:latin typeface="Arial" panose="020B0604020202020204" pitchFamily="34" charset="0"/>
              </a:rPr>
              <a:pPr algn="r" eaLnBrk="1" hangingPunct="1"/>
              <a:t>18</a:t>
            </a:fld>
            <a:endParaRPr lang="en-US" altLang="zh-CN" sz="1200" b="0">
              <a:latin typeface="Arial" panose="020B0604020202020204" pitchFamily="34" charset="0"/>
            </a:endParaRPr>
          </a:p>
        </p:txBody>
      </p:sp>
      <p:sp>
        <p:nvSpPr>
          <p:cNvPr id="100355" name="Rectangle 2">
            <a:extLst>
              <a:ext uri="{FF2B5EF4-FFF2-40B4-BE49-F238E27FC236}">
                <a16:creationId xmlns:a16="http://schemas.microsoft.com/office/drawing/2014/main" id="{33391EE8-99DF-19C0-EC99-99D1E55B9A78}"/>
              </a:ext>
            </a:extLst>
          </p:cNvPr>
          <p:cNvSpPr>
            <a:spLocks noRot="1" noChangeArrowheads="1" noTextEdit="1"/>
          </p:cNvSpPr>
          <p:nvPr>
            <p:ph type="sldImg"/>
          </p:nvPr>
        </p:nvSpPr>
        <p:spPr>
          <a:ln/>
        </p:spPr>
      </p:sp>
      <p:sp>
        <p:nvSpPr>
          <p:cNvPr id="100356" name="Rectangle 3">
            <a:extLst>
              <a:ext uri="{FF2B5EF4-FFF2-40B4-BE49-F238E27FC236}">
                <a16:creationId xmlns:a16="http://schemas.microsoft.com/office/drawing/2014/main" id="{8DDDC43D-F31C-63FF-3AE3-B02258768151}"/>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a:extLst>
              <a:ext uri="{FF2B5EF4-FFF2-40B4-BE49-F238E27FC236}">
                <a16:creationId xmlns:a16="http://schemas.microsoft.com/office/drawing/2014/main" id="{37CBDCCF-E4CB-A844-F136-2B6DF9312411}"/>
              </a:ext>
            </a:extLst>
          </p:cNvPr>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pPr algn="r" eaLnBrk="1" hangingPunct="1"/>
            <a:fld id="{8AD0D2DE-CA6F-45DA-AEC2-01573A37A652}" type="slidenum">
              <a:rPr lang="en-US" altLang="zh-CN" sz="1200" b="0">
                <a:latin typeface="Arial" panose="020B0604020202020204" pitchFamily="34" charset="0"/>
              </a:rPr>
              <a:pPr algn="r" eaLnBrk="1" hangingPunct="1"/>
              <a:t>19</a:t>
            </a:fld>
            <a:endParaRPr lang="en-US" altLang="zh-CN" sz="1200" b="0">
              <a:latin typeface="Arial" panose="020B0604020202020204" pitchFamily="34" charset="0"/>
            </a:endParaRPr>
          </a:p>
        </p:txBody>
      </p:sp>
      <p:sp>
        <p:nvSpPr>
          <p:cNvPr id="102403" name="Rectangle 2">
            <a:extLst>
              <a:ext uri="{FF2B5EF4-FFF2-40B4-BE49-F238E27FC236}">
                <a16:creationId xmlns:a16="http://schemas.microsoft.com/office/drawing/2014/main" id="{08F13C67-A864-7F72-2635-C287AA452122}"/>
              </a:ext>
            </a:extLst>
          </p:cNvPr>
          <p:cNvSpPr>
            <a:spLocks noRot="1" noChangeArrowheads="1" noTextEdit="1"/>
          </p:cNvSpPr>
          <p:nvPr>
            <p:ph type="sldImg"/>
          </p:nvPr>
        </p:nvSpPr>
        <p:spPr>
          <a:ln/>
        </p:spPr>
      </p:sp>
      <p:sp>
        <p:nvSpPr>
          <p:cNvPr id="102404" name="Rectangle 3">
            <a:extLst>
              <a:ext uri="{FF2B5EF4-FFF2-40B4-BE49-F238E27FC236}">
                <a16:creationId xmlns:a16="http://schemas.microsoft.com/office/drawing/2014/main" id="{D4AFC9DF-EFCB-8F41-CB12-6A679DFB9A52}"/>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a:extLst>
              <a:ext uri="{FF2B5EF4-FFF2-40B4-BE49-F238E27FC236}">
                <a16:creationId xmlns:a16="http://schemas.microsoft.com/office/drawing/2014/main" id="{AF31EEED-3965-974A-392D-7AA8E41BDA38}"/>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E53FA1EA-E928-4A56-953E-FE43A460D14F}" type="slidenum">
              <a:rPr lang="en-US" altLang="zh-CN" b="0">
                <a:latin typeface="Arial" panose="020B0604020202020204" pitchFamily="34" charset="0"/>
              </a:rPr>
              <a:pPr/>
              <a:t>2</a:t>
            </a:fld>
            <a:endParaRPr lang="en-US" altLang="zh-CN" b="0">
              <a:latin typeface="Arial" panose="020B0604020202020204" pitchFamily="34" charset="0"/>
            </a:endParaRPr>
          </a:p>
        </p:txBody>
      </p:sp>
      <p:sp>
        <p:nvSpPr>
          <p:cNvPr id="10243" name="Rectangle 2">
            <a:extLst>
              <a:ext uri="{FF2B5EF4-FFF2-40B4-BE49-F238E27FC236}">
                <a16:creationId xmlns:a16="http://schemas.microsoft.com/office/drawing/2014/main" id="{1FE916B9-28E9-C501-A194-0EAA54C6C336}"/>
              </a:ext>
            </a:extLst>
          </p:cNvPr>
          <p:cNvSpPr>
            <a:spLocks noRot="1" noChangeArrowheads="1" noTextEdit="1"/>
          </p:cNvSpPr>
          <p:nvPr>
            <p:ph type="sldImg"/>
          </p:nvPr>
        </p:nvSpPr>
        <p:spPr>
          <a:ln/>
        </p:spPr>
      </p:sp>
      <p:sp>
        <p:nvSpPr>
          <p:cNvPr id="10244" name="Rectangle 3">
            <a:extLst>
              <a:ext uri="{FF2B5EF4-FFF2-40B4-BE49-F238E27FC236}">
                <a16:creationId xmlns:a16="http://schemas.microsoft.com/office/drawing/2014/main" id="{9D93FD57-CA15-C1EC-FF0E-36A1B514DFD4}"/>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a:extLst>
              <a:ext uri="{FF2B5EF4-FFF2-40B4-BE49-F238E27FC236}">
                <a16:creationId xmlns:a16="http://schemas.microsoft.com/office/drawing/2014/main" id="{663D12FF-154E-A864-0362-49AD5543D084}"/>
              </a:ext>
            </a:extLst>
          </p:cNvPr>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pPr algn="r" eaLnBrk="1" hangingPunct="1"/>
            <a:fld id="{1A9772F1-69E4-4962-AB53-68354158A8E8}" type="slidenum">
              <a:rPr lang="en-US" altLang="zh-CN" sz="1200" b="0">
                <a:latin typeface="Arial" panose="020B0604020202020204" pitchFamily="34" charset="0"/>
              </a:rPr>
              <a:pPr algn="r" eaLnBrk="1" hangingPunct="1"/>
              <a:t>20</a:t>
            </a:fld>
            <a:endParaRPr lang="en-US" altLang="zh-CN" sz="1200" b="0">
              <a:latin typeface="Arial" panose="020B0604020202020204" pitchFamily="34" charset="0"/>
            </a:endParaRPr>
          </a:p>
        </p:txBody>
      </p:sp>
      <p:sp>
        <p:nvSpPr>
          <p:cNvPr id="104451" name="Rectangle 2">
            <a:extLst>
              <a:ext uri="{FF2B5EF4-FFF2-40B4-BE49-F238E27FC236}">
                <a16:creationId xmlns:a16="http://schemas.microsoft.com/office/drawing/2014/main" id="{71804456-DFF0-6F1C-1D75-6224EE421B6F}"/>
              </a:ext>
            </a:extLst>
          </p:cNvPr>
          <p:cNvSpPr>
            <a:spLocks noRot="1" noChangeArrowheads="1" noTextEdit="1"/>
          </p:cNvSpPr>
          <p:nvPr>
            <p:ph type="sldImg"/>
          </p:nvPr>
        </p:nvSpPr>
        <p:spPr>
          <a:ln/>
        </p:spPr>
      </p:sp>
      <p:sp>
        <p:nvSpPr>
          <p:cNvPr id="104452" name="Rectangle 3">
            <a:extLst>
              <a:ext uri="{FF2B5EF4-FFF2-40B4-BE49-F238E27FC236}">
                <a16:creationId xmlns:a16="http://schemas.microsoft.com/office/drawing/2014/main" id="{242B631B-48D1-3D65-1A98-2FD321B69A27}"/>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a:extLst>
              <a:ext uri="{FF2B5EF4-FFF2-40B4-BE49-F238E27FC236}">
                <a16:creationId xmlns:a16="http://schemas.microsoft.com/office/drawing/2014/main" id="{C29DF2FC-AD26-918F-9D67-44563BB46795}"/>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2C187C43-5DE8-4C24-A50E-EE2C6F78B9F6}" type="slidenum">
              <a:rPr lang="en-US" altLang="zh-CN" b="0">
                <a:latin typeface="Arial" panose="020B0604020202020204" pitchFamily="34" charset="0"/>
              </a:rPr>
              <a:pPr/>
              <a:t>21</a:t>
            </a:fld>
            <a:endParaRPr lang="en-US" altLang="zh-CN" b="0">
              <a:latin typeface="Arial" panose="020B0604020202020204" pitchFamily="34" charset="0"/>
            </a:endParaRPr>
          </a:p>
        </p:txBody>
      </p:sp>
      <p:sp>
        <p:nvSpPr>
          <p:cNvPr id="53251" name="Rectangle 2">
            <a:extLst>
              <a:ext uri="{FF2B5EF4-FFF2-40B4-BE49-F238E27FC236}">
                <a16:creationId xmlns:a16="http://schemas.microsoft.com/office/drawing/2014/main" id="{4BD86181-290F-F963-677D-8F3003111719}"/>
              </a:ext>
            </a:extLst>
          </p:cNvPr>
          <p:cNvSpPr>
            <a:spLocks noRot="1" noChangeArrowheads="1" noTextEdit="1"/>
          </p:cNvSpPr>
          <p:nvPr>
            <p:ph type="sldImg"/>
          </p:nvPr>
        </p:nvSpPr>
        <p:spPr>
          <a:ln/>
        </p:spPr>
      </p:sp>
      <p:sp>
        <p:nvSpPr>
          <p:cNvPr id="53252" name="Rectangle 3">
            <a:extLst>
              <a:ext uri="{FF2B5EF4-FFF2-40B4-BE49-F238E27FC236}">
                <a16:creationId xmlns:a16="http://schemas.microsoft.com/office/drawing/2014/main" id="{8F4C4192-DD63-6403-9BB5-D4B1C6808E58}"/>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a:extLst>
              <a:ext uri="{FF2B5EF4-FFF2-40B4-BE49-F238E27FC236}">
                <a16:creationId xmlns:a16="http://schemas.microsoft.com/office/drawing/2014/main" id="{6F6CA8F1-9F3F-6499-42B0-7EDEC63FA2A7}"/>
              </a:ext>
            </a:extLst>
          </p:cNvPr>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pPr algn="r" eaLnBrk="1" hangingPunct="1"/>
            <a:fld id="{721A498F-9122-4FF7-A869-DF0493A2B82A}" type="slidenum">
              <a:rPr lang="en-US" altLang="zh-CN" sz="1200" b="0">
                <a:latin typeface="Arial" panose="020B0604020202020204" pitchFamily="34" charset="0"/>
              </a:rPr>
              <a:pPr algn="r" eaLnBrk="1" hangingPunct="1"/>
              <a:t>3</a:t>
            </a:fld>
            <a:endParaRPr lang="en-US" altLang="zh-CN" sz="1200" b="0">
              <a:latin typeface="Arial" panose="020B0604020202020204" pitchFamily="34" charset="0"/>
            </a:endParaRPr>
          </a:p>
        </p:txBody>
      </p:sp>
      <p:sp>
        <p:nvSpPr>
          <p:cNvPr id="69635" name="Rectangle 2">
            <a:extLst>
              <a:ext uri="{FF2B5EF4-FFF2-40B4-BE49-F238E27FC236}">
                <a16:creationId xmlns:a16="http://schemas.microsoft.com/office/drawing/2014/main" id="{A013A25E-A271-5E6B-6A23-C83D55422BF2}"/>
              </a:ext>
            </a:extLst>
          </p:cNvPr>
          <p:cNvSpPr>
            <a:spLocks noRot="1" noChangeArrowheads="1" noTextEdit="1"/>
          </p:cNvSpPr>
          <p:nvPr>
            <p:ph type="sldImg"/>
          </p:nvPr>
        </p:nvSpPr>
        <p:spPr>
          <a:ln/>
        </p:spPr>
      </p:sp>
      <p:sp>
        <p:nvSpPr>
          <p:cNvPr id="69636" name="Rectangle 3">
            <a:extLst>
              <a:ext uri="{FF2B5EF4-FFF2-40B4-BE49-F238E27FC236}">
                <a16:creationId xmlns:a16="http://schemas.microsoft.com/office/drawing/2014/main" id="{AB37991A-0486-F87F-93AE-CAD0F27FC52B}"/>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a:extLst>
              <a:ext uri="{FF2B5EF4-FFF2-40B4-BE49-F238E27FC236}">
                <a16:creationId xmlns:a16="http://schemas.microsoft.com/office/drawing/2014/main" id="{6CB39182-0E46-692C-106E-03168FDAFCEA}"/>
              </a:ext>
            </a:extLst>
          </p:cNvPr>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pPr algn="r" eaLnBrk="1" hangingPunct="1"/>
            <a:fld id="{62A63438-D54A-4FCE-9666-7B615281948E}" type="slidenum">
              <a:rPr lang="en-US" altLang="zh-CN" sz="1200" b="0">
                <a:latin typeface="Arial" panose="020B0604020202020204" pitchFamily="34" charset="0"/>
              </a:rPr>
              <a:pPr algn="r" eaLnBrk="1" hangingPunct="1"/>
              <a:t>4</a:t>
            </a:fld>
            <a:endParaRPr lang="en-US" altLang="zh-CN" sz="1200" b="0">
              <a:latin typeface="Arial" panose="020B0604020202020204" pitchFamily="34" charset="0"/>
            </a:endParaRPr>
          </a:p>
        </p:txBody>
      </p:sp>
      <p:sp>
        <p:nvSpPr>
          <p:cNvPr id="71683" name="Rectangle 2">
            <a:extLst>
              <a:ext uri="{FF2B5EF4-FFF2-40B4-BE49-F238E27FC236}">
                <a16:creationId xmlns:a16="http://schemas.microsoft.com/office/drawing/2014/main" id="{1586B0D8-046B-7F06-9CB0-15EC30C287CF}"/>
              </a:ext>
            </a:extLst>
          </p:cNvPr>
          <p:cNvSpPr>
            <a:spLocks noRot="1" noChangeArrowheads="1" noTextEdit="1"/>
          </p:cNvSpPr>
          <p:nvPr>
            <p:ph type="sldImg"/>
          </p:nvPr>
        </p:nvSpPr>
        <p:spPr>
          <a:ln/>
        </p:spPr>
      </p:sp>
      <p:sp>
        <p:nvSpPr>
          <p:cNvPr id="71684" name="Rectangle 3">
            <a:extLst>
              <a:ext uri="{FF2B5EF4-FFF2-40B4-BE49-F238E27FC236}">
                <a16:creationId xmlns:a16="http://schemas.microsoft.com/office/drawing/2014/main" id="{16DF4886-282F-AAD0-20C3-7477448E36A7}"/>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a:extLst>
              <a:ext uri="{FF2B5EF4-FFF2-40B4-BE49-F238E27FC236}">
                <a16:creationId xmlns:a16="http://schemas.microsoft.com/office/drawing/2014/main" id="{53A9B96D-63ED-2C46-9013-EA22B225026D}"/>
              </a:ext>
            </a:extLst>
          </p:cNvPr>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pPr algn="r" eaLnBrk="1" hangingPunct="1"/>
            <a:fld id="{AE3FF4C5-295A-465B-B9CD-B66A700D73C7}" type="slidenum">
              <a:rPr lang="en-US" altLang="zh-CN" sz="1200" b="0">
                <a:latin typeface="Arial" panose="020B0604020202020204" pitchFamily="34" charset="0"/>
              </a:rPr>
              <a:pPr algn="r" eaLnBrk="1" hangingPunct="1"/>
              <a:t>5</a:t>
            </a:fld>
            <a:endParaRPr lang="en-US" altLang="zh-CN" sz="1200" b="0">
              <a:latin typeface="Arial" panose="020B0604020202020204" pitchFamily="34" charset="0"/>
            </a:endParaRPr>
          </a:p>
        </p:txBody>
      </p:sp>
      <p:sp>
        <p:nvSpPr>
          <p:cNvPr id="73731" name="Rectangle 2">
            <a:extLst>
              <a:ext uri="{FF2B5EF4-FFF2-40B4-BE49-F238E27FC236}">
                <a16:creationId xmlns:a16="http://schemas.microsoft.com/office/drawing/2014/main" id="{2D54E4B9-2B6D-8967-623E-D7C97306AE0D}"/>
              </a:ext>
            </a:extLst>
          </p:cNvPr>
          <p:cNvSpPr>
            <a:spLocks noRot="1" noChangeArrowheads="1" noTextEdit="1"/>
          </p:cNvSpPr>
          <p:nvPr>
            <p:ph type="sldImg"/>
          </p:nvPr>
        </p:nvSpPr>
        <p:spPr>
          <a:ln/>
        </p:spPr>
      </p:sp>
      <p:sp>
        <p:nvSpPr>
          <p:cNvPr id="73732" name="Rectangle 3">
            <a:extLst>
              <a:ext uri="{FF2B5EF4-FFF2-40B4-BE49-F238E27FC236}">
                <a16:creationId xmlns:a16="http://schemas.microsoft.com/office/drawing/2014/main" id="{B07332DF-E491-9E1B-3F20-B36AE49025A3}"/>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a:extLst>
              <a:ext uri="{FF2B5EF4-FFF2-40B4-BE49-F238E27FC236}">
                <a16:creationId xmlns:a16="http://schemas.microsoft.com/office/drawing/2014/main" id="{11060D34-4C48-4BC2-7D15-16108920356E}"/>
              </a:ext>
            </a:extLst>
          </p:cNvPr>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pPr algn="r" eaLnBrk="1" hangingPunct="1"/>
            <a:fld id="{AAB1B2BA-3B9F-4003-87F3-3B0F9F62EAC9}" type="slidenum">
              <a:rPr lang="en-US" altLang="zh-CN" sz="1200" b="0">
                <a:latin typeface="Arial" panose="020B0604020202020204" pitchFamily="34" charset="0"/>
              </a:rPr>
              <a:pPr algn="r" eaLnBrk="1" hangingPunct="1"/>
              <a:t>6</a:t>
            </a:fld>
            <a:endParaRPr lang="en-US" altLang="zh-CN" sz="1200" b="0">
              <a:latin typeface="Arial" panose="020B0604020202020204" pitchFamily="34" charset="0"/>
            </a:endParaRPr>
          </a:p>
        </p:txBody>
      </p:sp>
      <p:sp>
        <p:nvSpPr>
          <p:cNvPr id="75779" name="Rectangle 2">
            <a:extLst>
              <a:ext uri="{FF2B5EF4-FFF2-40B4-BE49-F238E27FC236}">
                <a16:creationId xmlns:a16="http://schemas.microsoft.com/office/drawing/2014/main" id="{CA4BE34B-9E0E-C79E-4377-F1E4A2761E7F}"/>
              </a:ext>
            </a:extLst>
          </p:cNvPr>
          <p:cNvSpPr>
            <a:spLocks noRot="1" noChangeArrowheads="1" noTextEdit="1"/>
          </p:cNvSpPr>
          <p:nvPr>
            <p:ph type="sldImg"/>
          </p:nvPr>
        </p:nvSpPr>
        <p:spPr>
          <a:ln/>
        </p:spPr>
      </p:sp>
      <p:sp>
        <p:nvSpPr>
          <p:cNvPr id="75780" name="Rectangle 3">
            <a:extLst>
              <a:ext uri="{FF2B5EF4-FFF2-40B4-BE49-F238E27FC236}">
                <a16:creationId xmlns:a16="http://schemas.microsoft.com/office/drawing/2014/main" id="{2B82FED0-0188-781B-7B51-22FDB2F088A5}"/>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a:extLst>
              <a:ext uri="{FF2B5EF4-FFF2-40B4-BE49-F238E27FC236}">
                <a16:creationId xmlns:a16="http://schemas.microsoft.com/office/drawing/2014/main" id="{5EE20CF7-FA3A-BC6E-D7AE-235E59D73E7E}"/>
              </a:ext>
            </a:extLst>
          </p:cNvPr>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pPr algn="r" eaLnBrk="1" hangingPunct="1"/>
            <a:fld id="{05385492-128A-4B1D-930D-D8B0FBCEBC8D}" type="slidenum">
              <a:rPr lang="en-US" altLang="zh-CN" sz="1200" b="0">
                <a:latin typeface="Arial" panose="020B0604020202020204" pitchFamily="34" charset="0"/>
              </a:rPr>
              <a:pPr algn="r" eaLnBrk="1" hangingPunct="1"/>
              <a:t>7</a:t>
            </a:fld>
            <a:endParaRPr lang="en-US" altLang="zh-CN" sz="1200" b="0">
              <a:latin typeface="Arial" panose="020B0604020202020204" pitchFamily="34" charset="0"/>
            </a:endParaRPr>
          </a:p>
        </p:txBody>
      </p:sp>
      <p:sp>
        <p:nvSpPr>
          <p:cNvPr id="77827" name="Rectangle 2">
            <a:extLst>
              <a:ext uri="{FF2B5EF4-FFF2-40B4-BE49-F238E27FC236}">
                <a16:creationId xmlns:a16="http://schemas.microsoft.com/office/drawing/2014/main" id="{E04544A1-DFE1-9F06-DC78-6D68D99FF664}"/>
              </a:ext>
            </a:extLst>
          </p:cNvPr>
          <p:cNvSpPr>
            <a:spLocks noRot="1" noChangeArrowheads="1" noTextEdit="1"/>
          </p:cNvSpPr>
          <p:nvPr>
            <p:ph type="sldImg"/>
          </p:nvPr>
        </p:nvSpPr>
        <p:spPr>
          <a:ln/>
        </p:spPr>
      </p:sp>
      <p:sp>
        <p:nvSpPr>
          <p:cNvPr id="77828" name="Rectangle 3">
            <a:extLst>
              <a:ext uri="{FF2B5EF4-FFF2-40B4-BE49-F238E27FC236}">
                <a16:creationId xmlns:a16="http://schemas.microsoft.com/office/drawing/2014/main" id="{70BD8F19-FFE6-873F-DD84-2678353A9C6F}"/>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a:extLst>
              <a:ext uri="{FF2B5EF4-FFF2-40B4-BE49-F238E27FC236}">
                <a16:creationId xmlns:a16="http://schemas.microsoft.com/office/drawing/2014/main" id="{FC123D1E-E707-6D1F-04EE-12D418F4848C}"/>
              </a:ext>
            </a:extLst>
          </p:cNvPr>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pPr algn="r" eaLnBrk="1" hangingPunct="1"/>
            <a:fld id="{9FBEFDA5-FFEE-46A1-A8AE-8268821E7997}" type="slidenum">
              <a:rPr lang="en-US" altLang="zh-CN" sz="1200" b="0">
                <a:latin typeface="Arial" panose="020B0604020202020204" pitchFamily="34" charset="0"/>
              </a:rPr>
              <a:pPr algn="r" eaLnBrk="1" hangingPunct="1"/>
              <a:t>8</a:t>
            </a:fld>
            <a:endParaRPr lang="en-US" altLang="zh-CN" sz="1200" b="0">
              <a:latin typeface="Arial" panose="020B0604020202020204" pitchFamily="34" charset="0"/>
            </a:endParaRPr>
          </a:p>
        </p:txBody>
      </p:sp>
      <p:sp>
        <p:nvSpPr>
          <p:cNvPr id="79875" name="Rectangle 2">
            <a:extLst>
              <a:ext uri="{FF2B5EF4-FFF2-40B4-BE49-F238E27FC236}">
                <a16:creationId xmlns:a16="http://schemas.microsoft.com/office/drawing/2014/main" id="{7B217BC5-421D-A82D-CD84-C3E6F29BE3BD}"/>
              </a:ext>
            </a:extLst>
          </p:cNvPr>
          <p:cNvSpPr>
            <a:spLocks noRot="1" noChangeArrowheads="1" noTextEdit="1"/>
          </p:cNvSpPr>
          <p:nvPr>
            <p:ph type="sldImg"/>
          </p:nvPr>
        </p:nvSpPr>
        <p:spPr>
          <a:ln/>
        </p:spPr>
      </p:sp>
      <p:sp>
        <p:nvSpPr>
          <p:cNvPr id="79876" name="Rectangle 3">
            <a:extLst>
              <a:ext uri="{FF2B5EF4-FFF2-40B4-BE49-F238E27FC236}">
                <a16:creationId xmlns:a16="http://schemas.microsoft.com/office/drawing/2014/main" id="{E537B684-0B00-0ED8-080B-C4AABC81351E}"/>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a:extLst>
              <a:ext uri="{FF2B5EF4-FFF2-40B4-BE49-F238E27FC236}">
                <a16:creationId xmlns:a16="http://schemas.microsoft.com/office/drawing/2014/main" id="{BD91BF5F-EFDB-D275-FCDE-82606A744AFF}"/>
              </a:ext>
            </a:extLst>
          </p:cNvPr>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pPr algn="r" eaLnBrk="1" hangingPunct="1"/>
            <a:fld id="{CC3A5EDB-7524-4964-BB4F-181F32339D5E}" type="slidenum">
              <a:rPr lang="en-US" altLang="zh-CN" sz="1200" b="0">
                <a:latin typeface="Arial" panose="020B0604020202020204" pitchFamily="34" charset="0"/>
              </a:rPr>
              <a:pPr algn="r" eaLnBrk="1" hangingPunct="1"/>
              <a:t>9</a:t>
            </a:fld>
            <a:endParaRPr lang="en-US" altLang="zh-CN" sz="1200" b="0">
              <a:latin typeface="Arial" panose="020B0604020202020204" pitchFamily="34" charset="0"/>
            </a:endParaRPr>
          </a:p>
        </p:txBody>
      </p:sp>
      <p:sp>
        <p:nvSpPr>
          <p:cNvPr id="81923" name="Rectangle 2">
            <a:extLst>
              <a:ext uri="{FF2B5EF4-FFF2-40B4-BE49-F238E27FC236}">
                <a16:creationId xmlns:a16="http://schemas.microsoft.com/office/drawing/2014/main" id="{18D606EB-1E1B-4C97-CA3F-A4C3764EEEAF}"/>
              </a:ext>
            </a:extLst>
          </p:cNvPr>
          <p:cNvSpPr>
            <a:spLocks noRot="1" noChangeArrowheads="1" noTextEdit="1"/>
          </p:cNvSpPr>
          <p:nvPr>
            <p:ph type="sldImg"/>
          </p:nvPr>
        </p:nvSpPr>
        <p:spPr>
          <a:ln/>
        </p:spPr>
      </p:sp>
      <p:sp>
        <p:nvSpPr>
          <p:cNvPr id="81924" name="Rectangle 3">
            <a:extLst>
              <a:ext uri="{FF2B5EF4-FFF2-40B4-BE49-F238E27FC236}">
                <a16:creationId xmlns:a16="http://schemas.microsoft.com/office/drawing/2014/main" id="{DBF2B19E-6313-C5FD-1B83-1644E8A52CC5}"/>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14AE0AB5-77DE-C9A1-E328-BFC3CC5408CB}"/>
              </a:ext>
            </a:extLst>
          </p:cNvPr>
          <p:cNvSpPr>
            <a:spLocks/>
          </p:cNvSpPr>
          <p:nvPr/>
        </p:nvSpPr>
        <p:spPr bwMode="auto">
          <a:xfrm>
            <a:off x="285750" y="2803525"/>
            <a:ext cx="1588" cy="3035300"/>
          </a:xfrm>
          <a:custGeom>
            <a:avLst/>
            <a:gdLst>
              <a:gd name="T0" fmla="*/ 0 w 1588"/>
              <a:gd name="T1" fmla="*/ 0 h 1912"/>
              <a:gd name="T2" fmla="*/ 0 w 1588"/>
              <a:gd name="T3" fmla="*/ 2147483646 h 1912"/>
              <a:gd name="T4" fmla="*/ 0 w 1588"/>
              <a:gd name="T5" fmla="*/ 2147483646 h 1912"/>
              <a:gd name="T6" fmla="*/ 0 w 1588"/>
              <a:gd name="T7" fmla="*/ 2147483646 h 1912"/>
              <a:gd name="T8" fmla="*/ 0 w 1588"/>
              <a:gd name="T9" fmla="*/ 2147483646 h 1912"/>
              <a:gd name="T10" fmla="*/ 0 w 1588"/>
              <a:gd name="T11" fmla="*/ 2147483646 h 1912"/>
              <a:gd name="T12" fmla="*/ 0 w 1588"/>
              <a:gd name="T13" fmla="*/ 0 h 1912"/>
              <a:gd name="T14" fmla="*/ 0 w 1588"/>
              <a:gd name="T15" fmla="*/ 0 h 19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88" h="1912">
                <a:moveTo>
                  <a:pt x="0" y="0"/>
                </a:moveTo>
                <a:lnTo>
                  <a:pt x="0" y="6"/>
                </a:lnTo>
                <a:lnTo>
                  <a:pt x="0" y="60"/>
                </a:lnTo>
                <a:lnTo>
                  <a:pt x="0" y="1912"/>
                </a:lnTo>
                <a:lnTo>
                  <a:pt x="0" y="0"/>
                </a:lnTo>
                <a:close/>
              </a:path>
            </a:pathLst>
          </a:custGeom>
          <a:solidFill>
            <a:srgbClr val="6BBA2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74" name="Rectangle 2"/>
          <p:cNvSpPr>
            <a:spLocks noGrp="1" noChangeArrowheads="1"/>
          </p:cNvSpPr>
          <p:nvPr>
            <p:ph type="ctrTitle" sz="quarter"/>
          </p:nvPr>
        </p:nvSpPr>
        <p:spPr>
          <a:xfrm>
            <a:off x="685800" y="1997075"/>
            <a:ext cx="7772400" cy="1431925"/>
          </a:xfrm>
        </p:spPr>
        <p:txBody>
          <a:bodyPr anchor="b" anchorCtr="1"/>
          <a:lstStyle>
            <a:lvl1pPr algn="ctr">
              <a:defRPr/>
            </a:lvl1pPr>
          </a:lstStyle>
          <a:p>
            <a:pPr lvl="0"/>
            <a:r>
              <a:rPr lang="zh-CN" altLang="en-US" noProof="0"/>
              <a:t>单击此处编辑母版标题样式</a:t>
            </a:r>
          </a:p>
        </p:txBody>
      </p:sp>
      <p:sp>
        <p:nvSpPr>
          <p:cNvPr id="28675" name="Rectangle 3"/>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pPr lvl="0"/>
            <a:r>
              <a:rPr lang="zh-CN" altLang="en-US" noProof="0"/>
              <a:t>单击此处编辑母版副标题样式</a:t>
            </a:r>
          </a:p>
        </p:txBody>
      </p:sp>
      <p:sp>
        <p:nvSpPr>
          <p:cNvPr id="3" name="Rectangle 5">
            <a:extLst>
              <a:ext uri="{FF2B5EF4-FFF2-40B4-BE49-F238E27FC236}">
                <a16:creationId xmlns:a16="http://schemas.microsoft.com/office/drawing/2014/main" id="{550635B2-D8B4-B3C4-DB0E-15FD089DA6BE}"/>
              </a:ext>
            </a:extLst>
          </p:cNvPr>
          <p:cNvSpPr>
            <a:spLocks noGrp="1" noChangeArrowheads="1"/>
          </p:cNvSpPr>
          <p:nvPr>
            <p:ph type="ftr" sz="quarter" idx="10"/>
          </p:nvPr>
        </p:nvSpPr>
        <p:spPr/>
        <p:txBody>
          <a:bodyPr/>
          <a:lstStyle>
            <a:lvl1pPr>
              <a:defRPr/>
            </a:lvl1pPr>
          </a:lstStyle>
          <a:p>
            <a:pPr>
              <a:defRPr/>
            </a:pPr>
            <a:endParaRPr lang="en-US" altLang="zh-CN"/>
          </a:p>
        </p:txBody>
      </p:sp>
      <p:sp>
        <p:nvSpPr>
          <p:cNvPr id="4" name="Rectangle 6">
            <a:extLst>
              <a:ext uri="{FF2B5EF4-FFF2-40B4-BE49-F238E27FC236}">
                <a16:creationId xmlns:a16="http://schemas.microsoft.com/office/drawing/2014/main" id="{2FC1A67C-FF3B-C681-A33E-C32BB4CC08ED}"/>
              </a:ext>
            </a:extLst>
          </p:cNvPr>
          <p:cNvSpPr>
            <a:spLocks noGrp="1" noChangeArrowheads="1"/>
          </p:cNvSpPr>
          <p:nvPr>
            <p:ph type="sldNum" sz="quarter" idx="11"/>
          </p:nvPr>
        </p:nvSpPr>
        <p:spPr/>
        <p:txBody>
          <a:bodyPr/>
          <a:lstStyle>
            <a:lvl1pPr>
              <a:defRPr/>
            </a:lvl1pPr>
          </a:lstStyle>
          <a:p>
            <a:fld id="{B0AA472D-EB07-4AC6-9EE2-0E73A40A18DE}" type="slidenum">
              <a:rPr lang="en-US" altLang="zh-CN"/>
              <a:pPr/>
              <a:t>‹#›</a:t>
            </a:fld>
            <a:endParaRPr lang="en-US" altLang="zh-CN"/>
          </a:p>
        </p:txBody>
      </p:sp>
      <p:sp>
        <p:nvSpPr>
          <p:cNvPr id="5" name="Rectangle 7">
            <a:extLst>
              <a:ext uri="{FF2B5EF4-FFF2-40B4-BE49-F238E27FC236}">
                <a16:creationId xmlns:a16="http://schemas.microsoft.com/office/drawing/2014/main" id="{31509D30-4A64-01C1-991E-C9AA86CAFAE5}"/>
              </a:ext>
            </a:extLst>
          </p:cNvPr>
          <p:cNvSpPr>
            <a:spLocks noGrp="1" noChangeArrowheads="1"/>
          </p:cNvSpPr>
          <p:nvPr>
            <p:ph type="dt" sz="quarter" idx="12"/>
          </p:nvPr>
        </p:nvSpPr>
        <p:spPr/>
        <p:txBody>
          <a:bodyPr/>
          <a:lstStyle>
            <a:lvl1pPr>
              <a:defRPr/>
            </a:lvl1pPr>
          </a:lstStyle>
          <a:p>
            <a:pPr>
              <a:defRPr/>
            </a:pPr>
            <a:endParaRPr lang="en-US" altLang="zh-CN"/>
          </a:p>
        </p:txBody>
      </p:sp>
    </p:spTree>
    <p:extLst>
      <p:ext uri="{BB962C8B-B14F-4D97-AF65-F5344CB8AC3E}">
        <p14:creationId xmlns:p14="http://schemas.microsoft.com/office/powerpoint/2010/main" val="3798805489"/>
      </p:ext>
    </p:extLst>
  </p:cSld>
  <p:clrMapOvr>
    <a:masterClrMapping/>
  </p:clrMapOvr>
  <p:transition>
    <p:push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D4ECA7D9-06DA-5375-FD5C-DA862737FA41}"/>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346CED07-7D29-27AE-8434-A502E2B301B6}"/>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C29D9EE9-1C6C-7956-AF29-5DB56F127F6E}"/>
              </a:ext>
            </a:extLst>
          </p:cNvPr>
          <p:cNvSpPr>
            <a:spLocks noGrp="1" noChangeArrowheads="1"/>
          </p:cNvSpPr>
          <p:nvPr>
            <p:ph type="sldNum" sz="quarter" idx="12"/>
          </p:nvPr>
        </p:nvSpPr>
        <p:spPr>
          <a:ln/>
        </p:spPr>
        <p:txBody>
          <a:bodyPr/>
          <a:lstStyle>
            <a:lvl1pPr>
              <a:defRPr/>
            </a:lvl1pPr>
          </a:lstStyle>
          <a:p>
            <a:fld id="{F9D5C01D-DA0A-46C4-9D03-16AA1C1DCE9B}" type="slidenum">
              <a:rPr lang="en-US" altLang="zh-CN"/>
              <a:pPr/>
              <a:t>‹#›</a:t>
            </a:fld>
            <a:endParaRPr lang="en-US" altLang="zh-CN"/>
          </a:p>
        </p:txBody>
      </p:sp>
    </p:spTree>
    <p:extLst>
      <p:ext uri="{BB962C8B-B14F-4D97-AF65-F5344CB8AC3E}">
        <p14:creationId xmlns:p14="http://schemas.microsoft.com/office/powerpoint/2010/main" val="1512285035"/>
      </p:ext>
    </p:extLst>
  </p:cSld>
  <p:clrMapOvr>
    <a:masterClrMapping/>
  </p:clrMapOvr>
  <p:transition>
    <p:push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92100"/>
            <a:ext cx="2057400" cy="57277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92100"/>
            <a:ext cx="6019800" cy="57277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53751515-4CBD-F261-070D-FAF02CD14B11}"/>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CA9BEE32-63A7-946A-78D4-F7AC4E845C36}"/>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323EF819-22FE-243D-7FB8-918CC3CC931D}"/>
              </a:ext>
            </a:extLst>
          </p:cNvPr>
          <p:cNvSpPr>
            <a:spLocks noGrp="1" noChangeArrowheads="1"/>
          </p:cNvSpPr>
          <p:nvPr>
            <p:ph type="sldNum" sz="quarter" idx="12"/>
          </p:nvPr>
        </p:nvSpPr>
        <p:spPr>
          <a:ln/>
        </p:spPr>
        <p:txBody>
          <a:bodyPr/>
          <a:lstStyle>
            <a:lvl1pPr>
              <a:defRPr/>
            </a:lvl1pPr>
          </a:lstStyle>
          <a:p>
            <a:fld id="{09519033-AEDA-48E0-940D-EC3289474593}" type="slidenum">
              <a:rPr lang="en-US" altLang="zh-CN"/>
              <a:pPr/>
              <a:t>‹#›</a:t>
            </a:fld>
            <a:endParaRPr lang="en-US" altLang="zh-CN"/>
          </a:p>
        </p:txBody>
      </p:sp>
    </p:spTree>
    <p:extLst>
      <p:ext uri="{BB962C8B-B14F-4D97-AF65-F5344CB8AC3E}">
        <p14:creationId xmlns:p14="http://schemas.microsoft.com/office/powerpoint/2010/main" val="2407395819"/>
      </p:ext>
    </p:extLst>
  </p:cSld>
  <p:clrMapOvr>
    <a:masterClrMapping/>
  </p:clrMapOvr>
  <p:transition>
    <p:push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92100"/>
            <a:ext cx="8229600" cy="1384300"/>
          </a:xfrm>
        </p:spPr>
        <p:txBody>
          <a:bodyPr/>
          <a:lstStyle/>
          <a:p>
            <a:r>
              <a:rPr lang="zh-CN" altLang="en-US"/>
              <a:t>单击此处编辑母版标题样式</a:t>
            </a:r>
          </a:p>
        </p:txBody>
      </p:sp>
      <p:sp>
        <p:nvSpPr>
          <p:cNvPr id="3" name="文本占位符 2"/>
          <p:cNvSpPr>
            <a:spLocks noGrp="1"/>
          </p:cNvSpPr>
          <p:nvPr>
            <p:ph type="body" sz="half" idx="1"/>
          </p:nvPr>
        </p:nvSpPr>
        <p:spPr>
          <a:xfrm>
            <a:off x="457200" y="1905000"/>
            <a:ext cx="4038600" cy="4114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quarter" idx="2"/>
          </p:nvPr>
        </p:nvSpPr>
        <p:spPr>
          <a:xfrm>
            <a:off x="4648200" y="1905000"/>
            <a:ext cx="4038600" cy="1981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内容占位符 4"/>
          <p:cNvSpPr>
            <a:spLocks noGrp="1"/>
          </p:cNvSpPr>
          <p:nvPr>
            <p:ph sz="quarter" idx="3"/>
          </p:nvPr>
        </p:nvSpPr>
        <p:spPr>
          <a:xfrm>
            <a:off x="4648200" y="4038600"/>
            <a:ext cx="4038600" cy="1981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Rectangle 4">
            <a:extLst>
              <a:ext uri="{FF2B5EF4-FFF2-40B4-BE49-F238E27FC236}">
                <a16:creationId xmlns:a16="http://schemas.microsoft.com/office/drawing/2014/main" id="{1A4C644B-7E6C-14A9-8AE7-0B7A039E2F41}"/>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7" name="Rectangle 5">
            <a:extLst>
              <a:ext uri="{FF2B5EF4-FFF2-40B4-BE49-F238E27FC236}">
                <a16:creationId xmlns:a16="http://schemas.microsoft.com/office/drawing/2014/main" id="{EC337792-AE26-25F7-9FCD-9FF9FFF88B87}"/>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8" name="Rectangle 6">
            <a:extLst>
              <a:ext uri="{FF2B5EF4-FFF2-40B4-BE49-F238E27FC236}">
                <a16:creationId xmlns:a16="http://schemas.microsoft.com/office/drawing/2014/main" id="{B92C2A8A-8765-B5A4-1BC1-B418F0BDC50B}"/>
              </a:ext>
            </a:extLst>
          </p:cNvPr>
          <p:cNvSpPr>
            <a:spLocks noGrp="1" noChangeArrowheads="1"/>
          </p:cNvSpPr>
          <p:nvPr>
            <p:ph type="sldNum" sz="quarter" idx="12"/>
          </p:nvPr>
        </p:nvSpPr>
        <p:spPr>
          <a:ln/>
        </p:spPr>
        <p:txBody>
          <a:bodyPr/>
          <a:lstStyle>
            <a:lvl1pPr>
              <a:defRPr/>
            </a:lvl1pPr>
          </a:lstStyle>
          <a:p>
            <a:fld id="{5EB56C32-B4EC-4922-A903-C4BA9A595E2A}" type="slidenum">
              <a:rPr lang="en-US" altLang="zh-CN"/>
              <a:pPr/>
              <a:t>‹#›</a:t>
            </a:fld>
            <a:endParaRPr lang="en-US" altLang="zh-CN"/>
          </a:p>
        </p:txBody>
      </p:sp>
    </p:spTree>
    <p:extLst>
      <p:ext uri="{BB962C8B-B14F-4D97-AF65-F5344CB8AC3E}">
        <p14:creationId xmlns:p14="http://schemas.microsoft.com/office/powerpoint/2010/main" val="3777782278"/>
      </p:ext>
    </p:extLst>
  </p:cSld>
  <p:clrMapOvr>
    <a:masterClrMapping/>
  </p:clrMapOvr>
  <p:transition>
    <p:push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92100"/>
            <a:ext cx="8229600" cy="1384300"/>
          </a:xfrm>
        </p:spPr>
        <p:txBody>
          <a:bodyPr/>
          <a:lstStyle/>
          <a:p>
            <a:r>
              <a:rPr lang="zh-CN" altLang="en-US"/>
              <a:t>单击此处编辑母版标题样式</a:t>
            </a:r>
          </a:p>
        </p:txBody>
      </p:sp>
      <p:sp>
        <p:nvSpPr>
          <p:cNvPr id="3" name="内容占位符 2"/>
          <p:cNvSpPr>
            <a:spLocks noGrp="1"/>
          </p:cNvSpPr>
          <p:nvPr>
            <p:ph sz="half" idx="1"/>
          </p:nvPr>
        </p:nvSpPr>
        <p:spPr>
          <a:xfrm>
            <a:off x="457200" y="1905000"/>
            <a:ext cx="4038600" cy="4114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quarter" idx="2"/>
          </p:nvPr>
        </p:nvSpPr>
        <p:spPr>
          <a:xfrm>
            <a:off x="4648200" y="1905000"/>
            <a:ext cx="4038600" cy="1981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内容占位符 4"/>
          <p:cNvSpPr>
            <a:spLocks noGrp="1"/>
          </p:cNvSpPr>
          <p:nvPr>
            <p:ph sz="quarter" idx="3"/>
          </p:nvPr>
        </p:nvSpPr>
        <p:spPr>
          <a:xfrm>
            <a:off x="4648200" y="4038600"/>
            <a:ext cx="4038600" cy="1981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Rectangle 4">
            <a:extLst>
              <a:ext uri="{FF2B5EF4-FFF2-40B4-BE49-F238E27FC236}">
                <a16:creationId xmlns:a16="http://schemas.microsoft.com/office/drawing/2014/main" id="{F252632C-54EB-2CAC-9862-4FB6443F9EC9}"/>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7" name="Rectangle 5">
            <a:extLst>
              <a:ext uri="{FF2B5EF4-FFF2-40B4-BE49-F238E27FC236}">
                <a16:creationId xmlns:a16="http://schemas.microsoft.com/office/drawing/2014/main" id="{46439825-2243-CA5A-D175-C321035E0F9B}"/>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8" name="Rectangle 6">
            <a:extLst>
              <a:ext uri="{FF2B5EF4-FFF2-40B4-BE49-F238E27FC236}">
                <a16:creationId xmlns:a16="http://schemas.microsoft.com/office/drawing/2014/main" id="{E08F31C8-AEBF-E325-BF9C-20B6767CD25A}"/>
              </a:ext>
            </a:extLst>
          </p:cNvPr>
          <p:cNvSpPr>
            <a:spLocks noGrp="1" noChangeArrowheads="1"/>
          </p:cNvSpPr>
          <p:nvPr>
            <p:ph type="sldNum" sz="quarter" idx="12"/>
          </p:nvPr>
        </p:nvSpPr>
        <p:spPr>
          <a:ln/>
        </p:spPr>
        <p:txBody>
          <a:bodyPr/>
          <a:lstStyle>
            <a:lvl1pPr>
              <a:defRPr/>
            </a:lvl1pPr>
          </a:lstStyle>
          <a:p>
            <a:fld id="{8ABDBD23-75A0-4587-ADCE-C5C208E442BF}" type="slidenum">
              <a:rPr lang="en-US" altLang="zh-CN"/>
              <a:pPr/>
              <a:t>‹#›</a:t>
            </a:fld>
            <a:endParaRPr lang="en-US" altLang="zh-CN"/>
          </a:p>
        </p:txBody>
      </p:sp>
    </p:spTree>
    <p:extLst>
      <p:ext uri="{BB962C8B-B14F-4D97-AF65-F5344CB8AC3E}">
        <p14:creationId xmlns:p14="http://schemas.microsoft.com/office/powerpoint/2010/main" val="1217652207"/>
      </p:ext>
    </p:extLst>
  </p:cSld>
  <p:clrMapOvr>
    <a:masterClrMapping/>
  </p:clrMapOvr>
  <p:transition>
    <p:push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92100"/>
            <a:ext cx="8229600" cy="57277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4">
            <a:extLst>
              <a:ext uri="{FF2B5EF4-FFF2-40B4-BE49-F238E27FC236}">
                <a16:creationId xmlns:a16="http://schemas.microsoft.com/office/drawing/2014/main" id="{3B34FDDE-F0D6-29E7-58CB-DD929A4D0845}"/>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a:extLst>
              <a:ext uri="{FF2B5EF4-FFF2-40B4-BE49-F238E27FC236}">
                <a16:creationId xmlns:a16="http://schemas.microsoft.com/office/drawing/2014/main" id="{B1ED7F0E-FF7D-7A7F-B8A5-9A44C1A0C106}"/>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E568F4D7-F57D-A57F-CA77-F73C27E44CB0}"/>
              </a:ext>
            </a:extLst>
          </p:cNvPr>
          <p:cNvSpPr>
            <a:spLocks noGrp="1" noChangeArrowheads="1"/>
          </p:cNvSpPr>
          <p:nvPr>
            <p:ph type="sldNum" sz="quarter" idx="12"/>
          </p:nvPr>
        </p:nvSpPr>
        <p:spPr>
          <a:ln/>
        </p:spPr>
        <p:txBody>
          <a:bodyPr/>
          <a:lstStyle>
            <a:lvl1pPr>
              <a:defRPr/>
            </a:lvl1pPr>
          </a:lstStyle>
          <a:p>
            <a:fld id="{688C22F5-2A58-4B0F-A4DC-08754831D04A}" type="slidenum">
              <a:rPr lang="en-US" altLang="zh-CN"/>
              <a:pPr/>
              <a:t>‹#›</a:t>
            </a:fld>
            <a:endParaRPr lang="en-US" altLang="zh-CN"/>
          </a:p>
        </p:txBody>
      </p:sp>
    </p:spTree>
    <p:extLst>
      <p:ext uri="{BB962C8B-B14F-4D97-AF65-F5344CB8AC3E}">
        <p14:creationId xmlns:p14="http://schemas.microsoft.com/office/powerpoint/2010/main" val="2808923437"/>
      </p:ext>
    </p:extLst>
  </p:cSld>
  <p:clrMapOvr>
    <a:masterClrMapping/>
  </p:clrMapOvr>
  <p:transition>
    <p:push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D25F6DFD-B6AC-7E2F-D94C-A7BACB765839}"/>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A07036E7-8E5F-5FBB-8AE9-8C9F6ED1B2F4}"/>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E6C064AA-497A-094D-7A97-7A6FAAC2D6E3}"/>
              </a:ext>
            </a:extLst>
          </p:cNvPr>
          <p:cNvSpPr>
            <a:spLocks noGrp="1" noChangeArrowheads="1"/>
          </p:cNvSpPr>
          <p:nvPr>
            <p:ph type="sldNum" sz="quarter" idx="12"/>
          </p:nvPr>
        </p:nvSpPr>
        <p:spPr>
          <a:ln/>
        </p:spPr>
        <p:txBody>
          <a:bodyPr/>
          <a:lstStyle>
            <a:lvl1pPr>
              <a:defRPr/>
            </a:lvl1pPr>
          </a:lstStyle>
          <a:p>
            <a:fld id="{88E5E0B8-C473-4A43-A2EA-CA6534586872}" type="slidenum">
              <a:rPr lang="en-US" altLang="zh-CN"/>
              <a:pPr/>
              <a:t>‹#›</a:t>
            </a:fld>
            <a:endParaRPr lang="en-US" altLang="zh-CN"/>
          </a:p>
        </p:txBody>
      </p:sp>
    </p:spTree>
    <p:extLst>
      <p:ext uri="{BB962C8B-B14F-4D97-AF65-F5344CB8AC3E}">
        <p14:creationId xmlns:p14="http://schemas.microsoft.com/office/powerpoint/2010/main" val="435265920"/>
      </p:ext>
    </p:extLst>
  </p:cSld>
  <p:clrMapOvr>
    <a:masterClrMapping/>
  </p:clrMapOvr>
  <p:transition>
    <p:push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Rectangle 4">
            <a:extLst>
              <a:ext uri="{FF2B5EF4-FFF2-40B4-BE49-F238E27FC236}">
                <a16:creationId xmlns:a16="http://schemas.microsoft.com/office/drawing/2014/main" id="{7C0AEA84-3F75-FC30-DD7D-3C7BF6F8412C}"/>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0EAA4B4C-4FAF-45F9-E77D-5E64A208AB45}"/>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FCD9273D-AA3E-8BCA-6FDA-C2E8152FA076}"/>
              </a:ext>
            </a:extLst>
          </p:cNvPr>
          <p:cNvSpPr>
            <a:spLocks noGrp="1" noChangeArrowheads="1"/>
          </p:cNvSpPr>
          <p:nvPr>
            <p:ph type="sldNum" sz="quarter" idx="12"/>
          </p:nvPr>
        </p:nvSpPr>
        <p:spPr>
          <a:ln/>
        </p:spPr>
        <p:txBody>
          <a:bodyPr/>
          <a:lstStyle>
            <a:lvl1pPr>
              <a:defRPr/>
            </a:lvl1pPr>
          </a:lstStyle>
          <a:p>
            <a:fld id="{2996F3A2-ADC5-48C4-A5F2-085E46DFC937}" type="slidenum">
              <a:rPr lang="en-US" altLang="zh-CN"/>
              <a:pPr/>
              <a:t>‹#›</a:t>
            </a:fld>
            <a:endParaRPr lang="en-US" altLang="zh-CN"/>
          </a:p>
        </p:txBody>
      </p:sp>
    </p:spTree>
    <p:extLst>
      <p:ext uri="{BB962C8B-B14F-4D97-AF65-F5344CB8AC3E}">
        <p14:creationId xmlns:p14="http://schemas.microsoft.com/office/powerpoint/2010/main" val="2843487746"/>
      </p:ext>
    </p:extLst>
  </p:cSld>
  <p:clrMapOvr>
    <a:masterClrMapping/>
  </p:clrMapOvr>
  <p:transition>
    <p:push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905000"/>
            <a:ext cx="4038600" cy="4114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905000"/>
            <a:ext cx="4038600" cy="4114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a:extLst>
              <a:ext uri="{FF2B5EF4-FFF2-40B4-BE49-F238E27FC236}">
                <a16:creationId xmlns:a16="http://schemas.microsoft.com/office/drawing/2014/main" id="{FFFEA66E-9AE5-391A-BEA3-03A794E2C22B}"/>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D303BA2F-0074-4800-DA36-E7E7B3BCF1DC}"/>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CDCD9ACE-0B13-98B7-0923-0737A4F8F044}"/>
              </a:ext>
            </a:extLst>
          </p:cNvPr>
          <p:cNvSpPr>
            <a:spLocks noGrp="1" noChangeArrowheads="1"/>
          </p:cNvSpPr>
          <p:nvPr>
            <p:ph type="sldNum" sz="quarter" idx="12"/>
          </p:nvPr>
        </p:nvSpPr>
        <p:spPr>
          <a:ln/>
        </p:spPr>
        <p:txBody>
          <a:bodyPr/>
          <a:lstStyle>
            <a:lvl1pPr>
              <a:defRPr/>
            </a:lvl1pPr>
          </a:lstStyle>
          <a:p>
            <a:fld id="{54902DA8-013E-45DA-9DDB-641B55556F24}" type="slidenum">
              <a:rPr lang="en-US" altLang="zh-CN"/>
              <a:pPr/>
              <a:t>‹#›</a:t>
            </a:fld>
            <a:endParaRPr lang="en-US" altLang="zh-CN"/>
          </a:p>
        </p:txBody>
      </p:sp>
    </p:spTree>
    <p:extLst>
      <p:ext uri="{BB962C8B-B14F-4D97-AF65-F5344CB8AC3E}">
        <p14:creationId xmlns:p14="http://schemas.microsoft.com/office/powerpoint/2010/main" val="2370154621"/>
      </p:ext>
    </p:extLst>
  </p:cSld>
  <p:clrMapOvr>
    <a:masterClrMapping/>
  </p:clrMapOvr>
  <p:transition>
    <p:push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a:extLst>
              <a:ext uri="{FF2B5EF4-FFF2-40B4-BE49-F238E27FC236}">
                <a16:creationId xmlns:a16="http://schemas.microsoft.com/office/drawing/2014/main" id="{6E702DCD-DF70-822A-35BD-034C84A91318}"/>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a:extLst>
              <a:ext uri="{FF2B5EF4-FFF2-40B4-BE49-F238E27FC236}">
                <a16:creationId xmlns:a16="http://schemas.microsoft.com/office/drawing/2014/main" id="{86A6BCF2-6A73-48F9-2D7A-C2BE46792524}"/>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a:extLst>
              <a:ext uri="{FF2B5EF4-FFF2-40B4-BE49-F238E27FC236}">
                <a16:creationId xmlns:a16="http://schemas.microsoft.com/office/drawing/2014/main" id="{DB8B97CD-CC9E-CE0B-4E84-EA25ED07AE3E}"/>
              </a:ext>
            </a:extLst>
          </p:cNvPr>
          <p:cNvSpPr>
            <a:spLocks noGrp="1" noChangeArrowheads="1"/>
          </p:cNvSpPr>
          <p:nvPr>
            <p:ph type="sldNum" sz="quarter" idx="12"/>
          </p:nvPr>
        </p:nvSpPr>
        <p:spPr>
          <a:ln/>
        </p:spPr>
        <p:txBody>
          <a:bodyPr/>
          <a:lstStyle>
            <a:lvl1pPr>
              <a:defRPr/>
            </a:lvl1pPr>
          </a:lstStyle>
          <a:p>
            <a:fld id="{ACA57EA4-42FC-480A-8C4B-2BB8126362FA}" type="slidenum">
              <a:rPr lang="en-US" altLang="zh-CN"/>
              <a:pPr/>
              <a:t>‹#›</a:t>
            </a:fld>
            <a:endParaRPr lang="en-US" altLang="zh-CN"/>
          </a:p>
        </p:txBody>
      </p:sp>
    </p:spTree>
    <p:extLst>
      <p:ext uri="{BB962C8B-B14F-4D97-AF65-F5344CB8AC3E}">
        <p14:creationId xmlns:p14="http://schemas.microsoft.com/office/powerpoint/2010/main" val="2795082084"/>
      </p:ext>
    </p:extLst>
  </p:cSld>
  <p:clrMapOvr>
    <a:masterClrMapping/>
  </p:clrMapOvr>
  <p:transition>
    <p:push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a:extLst>
              <a:ext uri="{FF2B5EF4-FFF2-40B4-BE49-F238E27FC236}">
                <a16:creationId xmlns:a16="http://schemas.microsoft.com/office/drawing/2014/main" id="{63B9DAD1-B462-E705-1B22-37E0000F6D4F}"/>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a:extLst>
              <a:ext uri="{FF2B5EF4-FFF2-40B4-BE49-F238E27FC236}">
                <a16:creationId xmlns:a16="http://schemas.microsoft.com/office/drawing/2014/main" id="{0E0056E8-3EB1-6EC6-3FCF-EA220ACA30FC}"/>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6543DF9C-10C6-BF46-9413-110B94AD1442}"/>
              </a:ext>
            </a:extLst>
          </p:cNvPr>
          <p:cNvSpPr>
            <a:spLocks noGrp="1" noChangeArrowheads="1"/>
          </p:cNvSpPr>
          <p:nvPr>
            <p:ph type="sldNum" sz="quarter" idx="12"/>
          </p:nvPr>
        </p:nvSpPr>
        <p:spPr>
          <a:ln/>
        </p:spPr>
        <p:txBody>
          <a:bodyPr/>
          <a:lstStyle>
            <a:lvl1pPr>
              <a:defRPr/>
            </a:lvl1pPr>
          </a:lstStyle>
          <a:p>
            <a:fld id="{EE6FAB56-559C-4D7F-9581-58D92A4A665F}" type="slidenum">
              <a:rPr lang="en-US" altLang="zh-CN"/>
              <a:pPr/>
              <a:t>‹#›</a:t>
            </a:fld>
            <a:endParaRPr lang="en-US" altLang="zh-CN"/>
          </a:p>
        </p:txBody>
      </p:sp>
    </p:spTree>
    <p:extLst>
      <p:ext uri="{BB962C8B-B14F-4D97-AF65-F5344CB8AC3E}">
        <p14:creationId xmlns:p14="http://schemas.microsoft.com/office/powerpoint/2010/main" val="2189126765"/>
      </p:ext>
    </p:extLst>
  </p:cSld>
  <p:clrMapOvr>
    <a:masterClrMapping/>
  </p:clrMapOvr>
  <p:transition>
    <p:push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A81125EF-C716-076E-05AA-BFE2BB89FF2C}"/>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a:extLst>
              <a:ext uri="{FF2B5EF4-FFF2-40B4-BE49-F238E27FC236}">
                <a16:creationId xmlns:a16="http://schemas.microsoft.com/office/drawing/2014/main" id="{67879169-D313-AAB6-EF1A-7747EF100B3E}"/>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a:extLst>
              <a:ext uri="{FF2B5EF4-FFF2-40B4-BE49-F238E27FC236}">
                <a16:creationId xmlns:a16="http://schemas.microsoft.com/office/drawing/2014/main" id="{EE0DD8BC-171D-2BEE-2304-ABC94A784759}"/>
              </a:ext>
            </a:extLst>
          </p:cNvPr>
          <p:cNvSpPr>
            <a:spLocks noGrp="1" noChangeArrowheads="1"/>
          </p:cNvSpPr>
          <p:nvPr>
            <p:ph type="sldNum" sz="quarter" idx="12"/>
          </p:nvPr>
        </p:nvSpPr>
        <p:spPr>
          <a:ln/>
        </p:spPr>
        <p:txBody>
          <a:bodyPr/>
          <a:lstStyle>
            <a:lvl1pPr>
              <a:defRPr/>
            </a:lvl1pPr>
          </a:lstStyle>
          <a:p>
            <a:fld id="{0D511923-A926-41A6-8103-F6410D1730DA}" type="slidenum">
              <a:rPr lang="en-US" altLang="zh-CN"/>
              <a:pPr/>
              <a:t>‹#›</a:t>
            </a:fld>
            <a:endParaRPr lang="en-US" altLang="zh-CN"/>
          </a:p>
        </p:txBody>
      </p:sp>
    </p:spTree>
    <p:extLst>
      <p:ext uri="{BB962C8B-B14F-4D97-AF65-F5344CB8AC3E}">
        <p14:creationId xmlns:p14="http://schemas.microsoft.com/office/powerpoint/2010/main" val="38423856"/>
      </p:ext>
    </p:extLst>
  </p:cSld>
  <p:clrMapOvr>
    <a:masterClrMapping/>
  </p:clrMapOvr>
  <p:transition>
    <p:push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Rectangle 4">
            <a:extLst>
              <a:ext uri="{FF2B5EF4-FFF2-40B4-BE49-F238E27FC236}">
                <a16:creationId xmlns:a16="http://schemas.microsoft.com/office/drawing/2014/main" id="{53ED7812-BAFE-6985-A0BE-8E92CBBE84CA}"/>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9E6B496D-9B08-7C0D-B32E-AF3F5805E505}"/>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F435D0CA-8901-B482-934B-F44B04AE9679}"/>
              </a:ext>
            </a:extLst>
          </p:cNvPr>
          <p:cNvSpPr>
            <a:spLocks noGrp="1" noChangeArrowheads="1"/>
          </p:cNvSpPr>
          <p:nvPr>
            <p:ph type="sldNum" sz="quarter" idx="12"/>
          </p:nvPr>
        </p:nvSpPr>
        <p:spPr>
          <a:ln/>
        </p:spPr>
        <p:txBody>
          <a:bodyPr/>
          <a:lstStyle>
            <a:lvl1pPr>
              <a:defRPr/>
            </a:lvl1pPr>
          </a:lstStyle>
          <a:p>
            <a:fld id="{3DF71EFC-6720-4473-8625-65DE31B4F6FB}" type="slidenum">
              <a:rPr lang="en-US" altLang="zh-CN"/>
              <a:pPr/>
              <a:t>‹#›</a:t>
            </a:fld>
            <a:endParaRPr lang="en-US" altLang="zh-CN"/>
          </a:p>
        </p:txBody>
      </p:sp>
    </p:spTree>
    <p:extLst>
      <p:ext uri="{BB962C8B-B14F-4D97-AF65-F5344CB8AC3E}">
        <p14:creationId xmlns:p14="http://schemas.microsoft.com/office/powerpoint/2010/main" val="1104038396"/>
      </p:ext>
    </p:extLst>
  </p:cSld>
  <p:clrMapOvr>
    <a:masterClrMapping/>
  </p:clrMapOvr>
  <p:transition>
    <p:push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Rectangle 4">
            <a:extLst>
              <a:ext uri="{FF2B5EF4-FFF2-40B4-BE49-F238E27FC236}">
                <a16:creationId xmlns:a16="http://schemas.microsoft.com/office/drawing/2014/main" id="{E5E0DE1E-F381-79D8-72D9-06A6E451B31B}"/>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03463FD0-A7BB-F312-F280-111732A8E2B9}"/>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2DA71D73-1770-159E-2035-EA34675EA311}"/>
              </a:ext>
            </a:extLst>
          </p:cNvPr>
          <p:cNvSpPr>
            <a:spLocks noGrp="1" noChangeArrowheads="1"/>
          </p:cNvSpPr>
          <p:nvPr>
            <p:ph type="sldNum" sz="quarter" idx="12"/>
          </p:nvPr>
        </p:nvSpPr>
        <p:spPr>
          <a:ln/>
        </p:spPr>
        <p:txBody>
          <a:bodyPr/>
          <a:lstStyle>
            <a:lvl1pPr>
              <a:defRPr/>
            </a:lvl1pPr>
          </a:lstStyle>
          <a:p>
            <a:fld id="{F95B23CD-EE5F-49BF-BB15-52E31914560A}" type="slidenum">
              <a:rPr lang="en-US" altLang="zh-CN"/>
              <a:pPr/>
              <a:t>‹#›</a:t>
            </a:fld>
            <a:endParaRPr lang="en-US" altLang="zh-CN"/>
          </a:p>
        </p:txBody>
      </p:sp>
    </p:spTree>
    <p:extLst>
      <p:ext uri="{BB962C8B-B14F-4D97-AF65-F5344CB8AC3E}">
        <p14:creationId xmlns:p14="http://schemas.microsoft.com/office/powerpoint/2010/main" val="4235371067"/>
      </p:ext>
    </p:extLst>
  </p:cSld>
  <p:clrMapOvr>
    <a:masterClrMapping/>
  </p:clrMapOvr>
  <p:transition>
    <p:push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6">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C4D49266-B892-486A-B199-285DDCBA0819}"/>
              </a:ext>
            </a:extLst>
          </p:cNvPr>
          <p:cNvSpPr>
            <a:spLocks noGrp="1" noChangeArrowheads="1"/>
          </p:cNvSpPr>
          <p:nvPr>
            <p:ph type="title"/>
          </p:nvPr>
        </p:nvSpPr>
        <p:spPr bwMode="auto">
          <a:xfrm>
            <a:off x="457200" y="292100"/>
            <a:ext cx="8229600"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27651" name="Rectangle 3">
            <a:extLst>
              <a:ext uri="{FF2B5EF4-FFF2-40B4-BE49-F238E27FC236}">
                <a16:creationId xmlns:a16="http://schemas.microsoft.com/office/drawing/2014/main" id="{33F443F0-FB4B-D020-221C-5B69026239F6}"/>
              </a:ext>
            </a:extLst>
          </p:cNvPr>
          <p:cNvSpPr>
            <a:spLocks noGrp="1" noChangeArrowheads="1"/>
          </p:cNvSpPr>
          <p:nvPr>
            <p:ph type="body" idx="1"/>
          </p:nvPr>
        </p:nvSpPr>
        <p:spPr bwMode="auto">
          <a:xfrm>
            <a:off x="457200" y="1905000"/>
            <a:ext cx="82296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27652" name="Rectangle 4">
            <a:extLst>
              <a:ext uri="{FF2B5EF4-FFF2-40B4-BE49-F238E27FC236}">
                <a16:creationId xmlns:a16="http://schemas.microsoft.com/office/drawing/2014/main" id="{96AD31A5-9BF3-BFC6-4A89-7FBC684E6A26}"/>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lnSpc>
                <a:spcPct val="100000"/>
              </a:lnSpc>
              <a:buClrTx/>
              <a:buSzTx/>
              <a:defRPr sz="1400" b="0">
                <a:effectLst>
                  <a:outerShdw blurRad="38100" dist="38100" dir="2700000" algn="tl">
                    <a:srgbClr val="FFFFFF"/>
                  </a:outerShdw>
                </a:effectLst>
                <a:latin typeface="Arial" panose="020B0604020202020204" pitchFamily="34" charset="0"/>
              </a:defRPr>
            </a:lvl1pPr>
          </a:lstStyle>
          <a:p>
            <a:pPr>
              <a:defRPr/>
            </a:pPr>
            <a:endParaRPr lang="en-US" altLang="zh-CN"/>
          </a:p>
        </p:txBody>
      </p:sp>
      <p:sp>
        <p:nvSpPr>
          <p:cNvPr id="27653" name="Rectangle 5">
            <a:extLst>
              <a:ext uri="{FF2B5EF4-FFF2-40B4-BE49-F238E27FC236}">
                <a16:creationId xmlns:a16="http://schemas.microsoft.com/office/drawing/2014/main" id="{2B89CA79-29AE-14E6-FA1E-488E0810ADDB}"/>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lnSpc>
                <a:spcPct val="100000"/>
              </a:lnSpc>
              <a:buClrTx/>
              <a:buSzTx/>
              <a:defRPr sz="1400" b="0">
                <a:effectLst>
                  <a:outerShdw blurRad="38100" dist="38100" dir="2700000" algn="tl">
                    <a:srgbClr val="FFFFFF"/>
                  </a:outerShdw>
                </a:effectLst>
                <a:latin typeface="Arial" panose="020B0604020202020204" pitchFamily="34" charset="0"/>
              </a:defRPr>
            </a:lvl1pPr>
          </a:lstStyle>
          <a:p>
            <a:pPr>
              <a:defRPr/>
            </a:pPr>
            <a:endParaRPr lang="en-US" altLang="zh-CN"/>
          </a:p>
        </p:txBody>
      </p:sp>
      <p:sp>
        <p:nvSpPr>
          <p:cNvPr id="27654" name="Rectangle 6">
            <a:extLst>
              <a:ext uri="{FF2B5EF4-FFF2-40B4-BE49-F238E27FC236}">
                <a16:creationId xmlns:a16="http://schemas.microsoft.com/office/drawing/2014/main" id="{F3BAD8BB-516E-5DBF-FE1C-4F1F75B8D22D}"/>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400" b="0">
                <a:effectLst>
                  <a:outerShdw blurRad="38100" dist="38100" dir="2700000" algn="tl">
                    <a:srgbClr val="FFFFFF"/>
                  </a:outerShdw>
                </a:effectLst>
                <a:latin typeface="Arial" panose="020B0604020202020204" pitchFamily="34" charset="0"/>
              </a:defRPr>
            </a:lvl1pPr>
          </a:lstStyle>
          <a:p>
            <a:fld id="{C4818E50-92FE-4B23-9ACA-EAA2DA194A74}"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755"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 id="2147483754" r:id="rId14"/>
  </p:sldLayoutIdLst>
  <p:transition>
    <p:push dir="r"/>
  </p:transition>
  <p:txStyles>
    <p:titleStyle>
      <a:lvl1pPr algn="l" rtl="0" eaLnBrk="0" fontAlgn="base" hangingPunct="0">
        <a:spcBef>
          <a:spcPct val="0"/>
        </a:spcBef>
        <a:spcAft>
          <a:spcPct val="0"/>
        </a:spcAft>
        <a:defRPr sz="4400" kern="1200">
          <a:solidFill>
            <a:schemeClr val="tx2"/>
          </a:solidFill>
          <a:effectLst>
            <a:outerShdw blurRad="38100" dist="38100" dir="2700000" algn="tl">
              <a:srgbClr val="FFFFFF"/>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FFFFFF"/>
            </a:outerShdw>
          </a:effectLst>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effectLst>
            <a:outerShdw blurRad="38100" dist="38100" dir="2700000" algn="tl">
              <a:srgbClr val="FFFFFF"/>
            </a:outerShdw>
          </a:effectLst>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effectLst>
            <a:outerShdw blurRad="38100" dist="38100" dir="2700000" algn="tl">
              <a:srgbClr val="FFFFFF"/>
            </a:outerShdw>
          </a:effectLst>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effectLst>
            <a:outerShdw blurRad="38100" dist="38100" dir="2700000" algn="tl">
              <a:srgbClr val="FFFFFF"/>
            </a:outerShdw>
          </a:effectLst>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effectLst>
            <a:outerShdw blurRad="38100" dist="38100" dir="2700000" algn="tl">
              <a:srgbClr val="FFFFFF"/>
            </a:outerShdw>
          </a:effectLst>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effectLst>
            <a:outerShdw blurRad="38100" dist="38100" dir="2700000" algn="tl">
              <a:srgbClr val="FFFFFF"/>
            </a:outerShdw>
          </a:effectLst>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effectLst>
            <a:outerShdw blurRad="38100" dist="38100" dir="2700000" algn="tl">
              <a:srgbClr val="FFFFFF"/>
            </a:outerShdw>
          </a:effectLst>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effectLst>
            <a:outerShdw blurRad="38100" dist="38100" dir="2700000" algn="tl">
              <a:srgbClr val="FFFFFF"/>
            </a:outerShdw>
          </a:effectLst>
          <a:latin typeface="Tahoma" panose="020B060403050404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SzPct val="120000"/>
        <a:buChar char="•"/>
        <a:defRPr sz="3200" kern="1200">
          <a:solidFill>
            <a:schemeClr val="tx1"/>
          </a:solidFill>
          <a:effectLst>
            <a:outerShdw blurRad="38100" dist="38100" dir="2700000" algn="tl">
              <a:srgbClr val="FFFFFF"/>
            </a:outerShdw>
          </a:effectLst>
          <a:latin typeface="+mn-lt"/>
          <a:ea typeface="+mn-ea"/>
          <a:cs typeface="+mn-cs"/>
        </a:defRPr>
      </a:lvl1pPr>
      <a:lvl2pPr marL="742950" indent="-285750" algn="l" rtl="0" eaLnBrk="0" fontAlgn="base" hangingPunct="0">
        <a:spcBef>
          <a:spcPct val="20000"/>
        </a:spcBef>
        <a:spcAft>
          <a:spcPct val="0"/>
        </a:spcAft>
        <a:buFont typeface="Tahoma" panose="020B0604030504040204" pitchFamily="34" charset="0"/>
        <a:buChar char="–"/>
        <a:defRPr sz="2800" kern="1200">
          <a:solidFill>
            <a:schemeClr val="tx1"/>
          </a:solidFill>
          <a:effectLst>
            <a:outerShdw blurRad="38100" dist="38100" dir="2700000" algn="tl">
              <a:srgbClr val="FFFFFF"/>
            </a:outerShdw>
          </a:effectLst>
          <a:latin typeface="+mn-lt"/>
          <a:ea typeface="+mn-ea"/>
          <a:cs typeface="+mn-cs"/>
        </a:defRPr>
      </a:lvl2pPr>
      <a:lvl3pPr marL="1143000" indent="-228600" algn="l" rtl="0" eaLnBrk="0" fontAlgn="base" hangingPunct="0">
        <a:spcBef>
          <a:spcPct val="20000"/>
        </a:spcBef>
        <a:spcAft>
          <a:spcPct val="0"/>
        </a:spcAft>
        <a:buClr>
          <a:schemeClr val="hlink"/>
        </a:buClr>
        <a:buSzPct val="120000"/>
        <a:buChar char="•"/>
        <a:defRPr sz="2400" kern="1200">
          <a:solidFill>
            <a:schemeClr val="tx1"/>
          </a:solidFill>
          <a:effectLst>
            <a:outerShdw blurRad="38100" dist="38100" dir="2700000" algn="tl">
              <a:srgbClr val="FFFFFF"/>
            </a:outerShdw>
          </a:effectLst>
          <a:latin typeface="+mn-lt"/>
          <a:ea typeface="+mn-ea"/>
          <a:cs typeface="+mn-cs"/>
        </a:defRPr>
      </a:lvl3pPr>
      <a:lvl4pPr marL="1600200" indent="-228600" algn="l" rtl="0" eaLnBrk="0" fontAlgn="base" hangingPunct="0">
        <a:spcBef>
          <a:spcPct val="20000"/>
        </a:spcBef>
        <a:spcAft>
          <a:spcPct val="0"/>
        </a:spcAft>
        <a:buFont typeface="Tahoma" panose="020B0604030504040204" pitchFamily="34" charset="0"/>
        <a:buChar char="–"/>
        <a:defRPr sz="2000" kern="1200">
          <a:solidFill>
            <a:schemeClr val="tx1"/>
          </a:solidFill>
          <a:effectLst>
            <a:outerShdw blurRad="38100" dist="38100" dir="2700000" algn="tl">
              <a:srgbClr val="FFFFFF"/>
            </a:outerShdw>
          </a:effectLst>
          <a:latin typeface="+mn-lt"/>
          <a:ea typeface="+mn-ea"/>
          <a:cs typeface="+mn-cs"/>
        </a:defRPr>
      </a:lvl4pPr>
      <a:lvl5pPr marL="2057400" indent="-228600" algn="l" rtl="0" eaLnBrk="0" fontAlgn="base" hangingPunct="0">
        <a:spcBef>
          <a:spcPct val="20000"/>
        </a:spcBef>
        <a:spcAft>
          <a:spcPct val="0"/>
        </a:spcAft>
        <a:buClr>
          <a:schemeClr val="hlink"/>
        </a:buClr>
        <a:buSzPct val="80000"/>
        <a:buFont typeface="Wingdings" panose="05000000000000000000" pitchFamily="2" charset="2"/>
        <a:buChar char="v"/>
        <a:defRPr sz="2000" kern="1200">
          <a:solidFill>
            <a:schemeClr val="tx1"/>
          </a:solidFill>
          <a:effectLst>
            <a:outerShdw blurRad="38100" dist="38100" dir="2700000" algn="tl">
              <a:srgbClr val="FFFFFF"/>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audio" Target="../media/media8.WAV"/><Relationship Id="rId3" Type="http://schemas.microsoft.com/office/2007/relationships/media" Target="../media/media2.WAV"/><Relationship Id="rId7" Type="http://schemas.microsoft.com/office/2007/relationships/media" Target="../media/media8.WAV"/><Relationship Id="rId12"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3.WAV"/><Relationship Id="rId11" Type="http://schemas.openxmlformats.org/officeDocument/2006/relationships/image" Target="../media/image4.png"/><Relationship Id="rId5" Type="http://schemas.microsoft.com/office/2007/relationships/media" Target="../media/media3.WAV"/><Relationship Id="rId10" Type="http://schemas.openxmlformats.org/officeDocument/2006/relationships/notesSlide" Target="../notesSlides/notesSlide10.xml"/><Relationship Id="rId4" Type="http://schemas.openxmlformats.org/officeDocument/2006/relationships/audio" Target="../media/media2.WAV"/><Relationship Id="rId9"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8" Type="http://schemas.openxmlformats.org/officeDocument/2006/relationships/audio" Target="../media/media9.WAV"/><Relationship Id="rId3" Type="http://schemas.microsoft.com/office/2007/relationships/media" Target="../media/media2.WAV"/><Relationship Id="rId7" Type="http://schemas.microsoft.com/office/2007/relationships/media" Target="../media/media9.WAV"/><Relationship Id="rId12"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3.WAV"/><Relationship Id="rId11" Type="http://schemas.openxmlformats.org/officeDocument/2006/relationships/image" Target="../media/image4.png"/><Relationship Id="rId5" Type="http://schemas.microsoft.com/office/2007/relationships/media" Target="../media/media3.WAV"/><Relationship Id="rId10" Type="http://schemas.openxmlformats.org/officeDocument/2006/relationships/notesSlide" Target="../notesSlides/notesSlide12.xml"/><Relationship Id="rId4" Type="http://schemas.openxmlformats.org/officeDocument/2006/relationships/audio" Target="../media/media2.WAV"/><Relationship Id="rId9"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8" Type="http://schemas.openxmlformats.org/officeDocument/2006/relationships/audio" Target="../media/media10.WAV"/><Relationship Id="rId3" Type="http://schemas.microsoft.com/office/2007/relationships/media" Target="../media/media2.WAV"/><Relationship Id="rId7" Type="http://schemas.microsoft.com/office/2007/relationships/media" Target="../media/media10.WAV"/><Relationship Id="rId12"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3.WAV"/><Relationship Id="rId11" Type="http://schemas.openxmlformats.org/officeDocument/2006/relationships/image" Target="../media/image4.png"/><Relationship Id="rId5" Type="http://schemas.microsoft.com/office/2007/relationships/media" Target="../media/media3.WAV"/><Relationship Id="rId10" Type="http://schemas.openxmlformats.org/officeDocument/2006/relationships/notesSlide" Target="../notesSlides/notesSlide14.xml"/><Relationship Id="rId4" Type="http://schemas.openxmlformats.org/officeDocument/2006/relationships/audio" Target="../media/media2.WAV"/><Relationship Id="rId9"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8" Type="http://schemas.openxmlformats.org/officeDocument/2006/relationships/audio" Target="../media/media11.WAV"/><Relationship Id="rId3" Type="http://schemas.microsoft.com/office/2007/relationships/media" Target="../media/media2.WAV"/><Relationship Id="rId7" Type="http://schemas.microsoft.com/office/2007/relationships/media" Target="../media/media11.WAV"/><Relationship Id="rId12"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3.WAV"/><Relationship Id="rId11" Type="http://schemas.openxmlformats.org/officeDocument/2006/relationships/image" Target="../media/image4.png"/><Relationship Id="rId5" Type="http://schemas.microsoft.com/office/2007/relationships/media" Target="../media/media3.WAV"/><Relationship Id="rId10" Type="http://schemas.openxmlformats.org/officeDocument/2006/relationships/notesSlide" Target="../notesSlides/notesSlide16.xml"/><Relationship Id="rId4" Type="http://schemas.openxmlformats.org/officeDocument/2006/relationships/audio" Target="../media/media2.WAV"/><Relationship Id="rId9"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8" Type="http://schemas.openxmlformats.org/officeDocument/2006/relationships/audio" Target="../media/media12.WAV"/><Relationship Id="rId3" Type="http://schemas.microsoft.com/office/2007/relationships/media" Target="../media/media2.WAV"/><Relationship Id="rId7" Type="http://schemas.microsoft.com/office/2007/relationships/media" Target="../media/media12.WAV"/><Relationship Id="rId12"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3.WAV"/><Relationship Id="rId11" Type="http://schemas.openxmlformats.org/officeDocument/2006/relationships/image" Target="../media/image4.png"/><Relationship Id="rId5" Type="http://schemas.microsoft.com/office/2007/relationships/media" Target="../media/media3.WAV"/><Relationship Id="rId10" Type="http://schemas.openxmlformats.org/officeDocument/2006/relationships/notesSlide" Target="../notesSlides/notesSlide18.xml"/><Relationship Id="rId4" Type="http://schemas.openxmlformats.org/officeDocument/2006/relationships/audio" Target="../media/media2.WAV"/><Relationship Id="rId9"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audio" Target="../media/media4.WAV"/><Relationship Id="rId3" Type="http://schemas.microsoft.com/office/2007/relationships/media" Target="../media/media2.WAV"/><Relationship Id="rId7" Type="http://schemas.microsoft.com/office/2007/relationships/media" Target="../media/media4.WAV"/><Relationship Id="rId12"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3.WAV"/><Relationship Id="rId11" Type="http://schemas.openxmlformats.org/officeDocument/2006/relationships/image" Target="../media/image4.png"/><Relationship Id="rId5" Type="http://schemas.microsoft.com/office/2007/relationships/media" Target="../media/media3.WAV"/><Relationship Id="rId10" Type="http://schemas.openxmlformats.org/officeDocument/2006/relationships/notesSlide" Target="../notesSlides/notesSlide2.xml"/><Relationship Id="rId4" Type="http://schemas.openxmlformats.org/officeDocument/2006/relationships/audio" Target="../media/media2.WAV"/><Relationship Id="rId9"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8" Type="http://schemas.openxmlformats.org/officeDocument/2006/relationships/audio" Target="../media/media13.WAV"/><Relationship Id="rId3" Type="http://schemas.microsoft.com/office/2007/relationships/media" Target="../media/media2.WAV"/><Relationship Id="rId7" Type="http://schemas.microsoft.com/office/2007/relationships/media" Target="../media/media13.WAV"/><Relationship Id="rId12"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3.WAV"/><Relationship Id="rId11" Type="http://schemas.openxmlformats.org/officeDocument/2006/relationships/image" Target="../media/image4.png"/><Relationship Id="rId5" Type="http://schemas.microsoft.com/office/2007/relationships/media" Target="../media/media3.WAV"/><Relationship Id="rId10" Type="http://schemas.openxmlformats.org/officeDocument/2006/relationships/notesSlide" Target="../notesSlides/notesSlide20.xml"/><Relationship Id="rId4" Type="http://schemas.openxmlformats.org/officeDocument/2006/relationships/audio" Target="../media/media2.WAV"/><Relationship Id="rId9"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hyperlink" Target="https://www.i3men.com/" TargetMode="Externa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audio" Target="../media/media5.WAV"/><Relationship Id="rId3" Type="http://schemas.microsoft.com/office/2007/relationships/media" Target="../media/media2.WAV"/><Relationship Id="rId7" Type="http://schemas.microsoft.com/office/2007/relationships/media" Target="../media/media5.WAV"/><Relationship Id="rId12"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3.WAV"/><Relationship Id="rId11" Type="http://schemas.openxmlformats.org/officeDocument/2006/relationships/image" Target="../media/image4.png"/><Relationship Id="rId5" Type="http://schemas.microsoft.com/office/2007/relationships/media" Target="../media/media3.WAV"/><Relationship Id="rId10" Type="http://schemas.openxmlformats.org/officeDocument/2006/relationships/notesSlide" Target="../notesSlides/notesSlide4.xml"/><Relationship Id="rId4" Type="http://schemas.openxmlformats.org/officeDocument/2006/relationships/audio" Target="../media/media2.WAV"/><Relationship Id="rId9"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audio" Target="../media/media6.WAV"/><Relationship Id="rId3" Type="http://schemas.microsoft.com/office/2007/relationships/media" Target="../media/media2.WAV"/><Relationship Id="rId7" Type="http://schemas.microsoft.com/office/2007/relationships/media" Target="../media/media6.WAV"/><Relationship Id="rId12"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3.WAV"/><Relationship Id="rId11" Type="http://schemas.openxmlformats.org/officeDocument/2006/relationships/image" Target="../media/image4.png"/><Relationship Id="rId5" Type="http://schemas.microsoft.com/office/2007/relationships/media" Target="../media/media3.WAV"/><Relationship Id="rId10" Type="http://schemas.openxmlformats.org/officeDocument/2006/relationships/notesSlide" Target="../notesSlides/notesSlide6.xml"/><Relationship Id="rId4" Type="http://schemas.openxmlformats.org/officeDocument/2006/relationships/audio" Target="../media/media2.WAV"/><Relationship Id="rId9"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8" Type="http://schemas.openxmlformats.org/officeDocument/2006/relationships/audio" Target="../media/media7.WAV"/><Relationship Id="rId3" Type="http://schemas.microsoft.com/office/2007/relationships/media" Target="../media/media2.WAV"/><Relationship Id="rId7" Type="http://schemas.microsoft.com/office/2007/relationships/media" Target="../media/media7.WAV"/><Relationship Id="rId12"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3.WAV"/><Relationship Id="rId11" Type="http://schemas.openxmlformats.org/officeDocument/2006/relationships/image" Target="../media/image4.png"/><Relationship Id="rId5" Type="http://schemas.microsoft.com/office/2007/relationships/media" Target="../media/media3.WAV"/><Relationship Id="rId10" Type="http://schemas.openxmlformats.org/officeDocument/2006/relationships/notesSlide" Target="../notesSlides/notesSlide8.xml"/><Relationship Id="rId4" Type="http://schemas.openxmlformats.org/officeDocument/2006/relationships/audio" Target="../media/media2.WAV"/><Relationship Id="rId9"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2" name="Picture 6" descr="公司logo">
            <a:extLst>
              <a:ext uri="{FF2B5EF4-FFF2-40B4-BE49-F238E27FC236}">
                <a16:creationId xmlns:a16="http://schemas.microsoft.com/office/drawing/2014/main" id="{16921C85-1BC1-9AC9-A613-4C6E8461075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7" descr="icon">
            <a:extLst>
              <a:ext uri="{FF2B5EF4-FFF2-40B4-BE49-F238E27FC236}">
                <a16:creationId xmlns:a16="http://schemas.microsoft.com/office/drawing/2014/main" id="{6EED1366-6011-F2AF-75BB-08787023E5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275" y="3141663"/>
            <a:ext cx="1439863"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10">
            <a:extLst>
              <a:ext uri="{FF2B5EF4-FFF2-40B4-BE49-F238E27FC236}">
                <a16:creationId xmlns:a16="http://schemas.microsoft.com/office/drawing/2014/main" id="{6C178A4D-DDFC-2B65-E8CB-5551181BD8B0}"/>
              </a:ext>
            </a:extLst>
          </p:cNvPr>
          <p:cNvSpPr>
            <a:spLocks noChangeArrowheads="1"/>
          </p:cNvSpPr>
          <p:nvPr/>
        </p:nvSpPr>
        <p:spPr bwMode="auto">
          <a:xfrm>
            <a:off x="1042988" y="260350"/>
            <a:ext cx="7489825"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4000"/>
              <a:t>小升初适应性训练与考试</a:t>
            </a:r>
            <a:r>
              <a:rPr lang="zh-CN" altLang="en-US" sz="4000">
                <a:solidFill>
                  <a:srgbClr val="000066"/>
                </a:solidFill>
                <a:latin typeface="Times New Roman" panose="02020603050405020304" pitchFamily="18" charset="0"/>
              </a:rPr>
              <a:t>王中王</a:t>
            </a:r>
          </a:p>
          <a:p>
            <a:pPr algn="ctr" eaLnBrk="1" hangingPunct="1">
              <a:spcBef>
                <a:spcPct val="0"/>
              </a:spcBef>
              <a:buClrTx/>
              <a:buSzTx/>
              <a:buFontTx/>
              <a:buNone/>
            </a:pPr>
            <a:r>
              <a:rPr lang="en-US" altLang="zh-CN" sz="4000">
                <a:solidFill>
                  <a:srgbClr val="000066"/>
                </a:solidFill>
                <a:latin typeface="Times New Roman" panose="02020603050405020304" pitchFamily="18" charset="0"/>
              </a:rPr>
              <a:t>(i3men.com)</a:t>
            </a:r>
          </a:p>
        </p:txBody>
      </p:sp>
      <p:sp>
        <p:nvSpPr>
          <p:cNvPr id="5125" name="Rectangle 12">
            <a:extLst>
              <a:ext uri="{FF2B5EF4-FFF2-40B4-BE49-F238E27FC236}">
                <a16:creationId xmlns:a16="http://schemas.microsoft.com/office/drawing/2014/main" id="{231614DE-62E3-AE3C-6245-A9FA62F3941D}"/>
              </a:ext>
            </a:extLst>
          </p:cNvPr>
          <p:cNvSpPr>
            <a:spLocks noChangeArrowheads="1"/>
          </p:cNvSpPr>
          <p:nvPr/>
        </p:nvSpPr>
        <p:spPr bwMode="auto">
          <a:xfrm>
            <a:off x="1295400" y="1757363"/>
            <a:ext cx="6516688"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2800">
                <a:solidFill>
                  <a:srgbClr val="FF0000"/>
                </a:solidFill>
                <a:latin typeface="Times New Roman" panose="02020603050405020304" pitchFamily="18" charset="0"/>
              </a:rPr>
              <a:t>模仿朗读第 </a:t>
            </a:r>
            <a:r>
              <a:rPr lang="en-US" altLang="zh-CN" sz="2800">
                <a:solidFill>
                  <a:srgbClr val="FF0000"/>
                </a:solidFill>
                <a:latin typeface="Times New Roman" panose="02020603050405020304" pitchFamily="18" charset="0"/>
              </a:rPr>
              <a:t>1 </a:t>
            </a:r>
            <a:r>
              <a:rPr lang="zh-CN" altLang="en-US" sz="2800">
                <a:solidFill>
                  <a:srgbClr val="FF0000"/>
                </a:solidFill>
                <a:latin typeface="Times New Roman" panose="02020603050405020304" pitchFamily="18" charset="0"/>
              </a:rPr>
              <a:t>题</a:t>
            </a:r>
          </a:p>
        </p:txBody>
      </p:sp>
      <p:sp>
        <p:nvSpPr>
          <p:cNvPr id="5126" name="Rectangle 13">
            <a:extLst>
              <a:ext uri="{FF2B5EF4-FFF2-40B4-BE49-F238E27FC236}">
                <a16:creationId xmlns:a16="http://schemas.microsoft.com/office/drawing/2014/main" id="{13AA35EB-90C0-1106-8755-B241565A0056}"/>
              </a:ext>
            </a:extLst>
          </p:cNvPr>
          <p:cNvSpPr>
            <a:spLocks noChangeArrowheads="1"/>
          </p:cNvSpPr>
          <p:nvPr/>
        </p:nvSpPr>
        <p:spPr bwMode="auto">
          <a:xfrm>
            <a:off x="414338" y="6092825"/>
            <a:ext cx="828040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a:latin typeface="Times New Roman" panose="02020603050405020304" pitchFamily="18" charset="0"/>
              </a:rPr>
              <a:t>版权所有</a:t>
            </a:r>
            <a:r>
              <a:rPr lang="en-US" altLang="zh-CN">
                <a:latin typeface="宋体" panose="02010600030101010101" pitchFamily="2" charset="-122"/>
              </a:rPr>
              <a:t>©</a:t>
            </a:r>
            <a:r>
              <a:rPr lang="zh-CN" altLang="en-US">
                <a:latin typeface="Times New Roman" panose="02020603050405020304" pitchFamily="18" charset="0"/>
              </a:rPr>
              <a:t>：深圳市浩锐科软件有限责任公司</a:t>
            </a:r>
          </a:p>
        </p:txBody>
      </p:sp>
    </p:spTree>
  </p:cSld>
  <p:clrMapOvr>
    <a:masterClrMapping/>
  </p:clrMapOvr>
  <p:transition>
    <p:push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82" name="Picture 178">
            <a:hlinkClick r:id="" action="ppaction://media"/>
            <a:extLst>
              <a:ext uri="{FF2B5EF4-FFF2-40B4-BE49-F238E27FC236}">
                <a16:creationId xmlns:a16="http://schemas.microsoft.com/office/drawing/2014/main" id="{8161759E-8545-C4DD-A5D5-7F026428005B}"/>
              </a:ext>
            </a:extLst>
          </p:cNvPr>
          <p:cNvPicPr>
            <a:picLocks noChangeAspect="1" noChangeArrowheads="1"/>
          </p:cNvPicPr>
          <p:nvPr>
            <p:ph sz="quarter" idx="4294967295"/>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a:xfrm>
            <a:off x="8947150" y="188913"/>
            <a:ext cx="196850" cy="1968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680" name="Picture 176">
            <a:hlinkClick r:id="" action="ppaction://media"/>
            <a:extLst>
              <a:ext uri="{FF2B5EF4-FFF2-40B4-BE49-F238E27FC236}">
                <a16:creationId xmlns:a16="http://schemas.microsoft.com/office/drawing/2014/main" id="{6C9A5DC4-E4A0-2CB5-5C20-7A8B959B7912}"/>
              </a:ext>
            </a:extLst>
          </p:cNvPr>
          <p:cNvPicPr>
            <a:picLocks noChangeAspect="1" noChangeArrowheads="1"/>
          </p:cNvPicPr>
          <p:nvPr>
            <p:ph sz="quarter" idx="4294967295"/>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a:xfrm>
            <a:off x="8675688" y="115888"/>
            <a:ext cx="215900" cy="215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1506" name="Rectangle 2">
            <a:extLst>
              <a:ext uri="{FF2B5EF4-FFF2-40B4-BE49-F238E27FC236}">
                <a16:creationId xmlns:a16="http://schemas.microsoft.com/office/drawing/2014/main" id="{58E1C629-38A0-7D6E-8B19-676C442C7C50}"/>
              </a:ext>
            </a:extLst>
          </p:cNvPr>
          <p:cNvSpPr>
            <a:spLocks noGrp="1" noChangeArrowheads="1"/>
          </p:cNvSpPr>
          <p:nvPr>
            <p:ph type="title" idx="4294967295"/>
          </p:nvPr>
        </p:nvSpPr>
        <p:spPr>
          <a:xfrm>
            <a:off x="34925" y="44450"/>
            <a:ext cx="4140200" cy="476250"/>
          </a:xfrm>
        </p:spPr>
        <p:txBody>
          <a:bodyPr/>
          <a:lstStyle/>
          <a:p>
            <a:pPr eaLnBrk="1" hangingPunct="1">
              <a:defRPr/>
            </a:pPr>
            <a:r>
              <a:rPr lang="zh-CN" altLang="en-US" sz="2800" b="1">
                <a:effectLst/>
                <a:latin typeface="Times New Roman" panose="02020603050405020304" pitchFamily="18" charset="0"/>
              </a:rPr>
              <a:t>一、模仿朗读（共 </a:t>
            </a:r>
            <a:r>
              <a:rPr lang="en-US" altLang="zh-CN" sz="2800" b="1">
                <a:effectLst/>
                <a:latin typeface="Times New Roman" panose="02020603050405020304" pitchFamily="18" charset="0"/>
              </a:rPr>
              <a:t>4 </a:t>
            </a:r>
            <a:r>
              <a:rPr lang="zh-CN" altLang="en-US" sz="2800" b="1">
                <a:effectLst/>
                <a:latin typeface="Times New Roman" panose="02020603050405020304" pitchFamily="18" charset="0"/>
              </a:rPr>
              <a:t>分）</a:t>
            </a:r>
            <a:r>
              <a:rPr lang="zh-CN" altLang="en-US" sz="2800"/>
              <a:t> </a:t>
            </a:r>
          </a:p>
        </p:txBody>
      </p:sp>
      <p:sp>
        <p:nvSpPr>
          <p:cNvPr id="21507" name="Rectangle 3">
            <a:extLst>
              <a:ext uri="{FF2B5EF4-FFF2-40B4-BE49-F238E27FC236}">
                <a16:creationId xmlns:a16="http://schemas.microsoft.com/office/drawing/2014/main" id="{28E13BAD-B416-253B-7898-1AD688180499}"/>
              </a:ext>
            </a:extLst>
          </p:cNvPr>
          <p:cNvSpPr>
            <a:spLocks noGrp="1" noChangeArrowheads="1"/>
          </p:cNvSpPr>
          <p:nvPr>
            <p:ph type="body" sz="half" idx="4294967295"/>
          </p:nvPr>
        </p:nvSpPr>
        <p:spPr>
          <a:xfrm>
            <a:off x="107950" y="549275"/>
            <a:ext cx="8208963" cy="1295400"/>
          </a:xfrm>
        </p:spPr>
        <p:txBody>
          <a:bodyPr tIns="0"/>
          <a:lstStyle/>
          <a:p>
            <a:pPr marL="0" indent="361950" algn="just" eaLnBrk="1" hangingPunct="1">
              <a:lnSpc>
                <a:spcPct val="150000"/>
              </a:lnSpc>
              <a:spcBef>
                <a:spcPct val="0"/>
              </a:spcBef>
              <a:buFontTx/>
              <a:buNone/>
              <a:defRPr/>
            </a:pPr>
            <a:r>
              <a:rPr lang="zh-CN" altLang="en-US" sz="1800">
                <a:effectLst/>
                <a:latin typeface="Times New Roman" panose="02020603050405020304" pitchFamily="18" charset="0"/>
              </a:rPr>
              <a:t>听下面短文，短文播放一遍。你有 </a:t>
            </a:r>
            <a:r>
              <a:rPr lang="en-US" altLang="zh-CN" sz="1800" b="1">
                <a:effectLst/>
                <a:latin typeface="Times New Roman" panose="02020603050405020304" pitchFamily="18" charset="0"/>
              </a:rPr>
              <a:t>50</a:t>
            </a:r>
            <a:r>
              <a:rPr lang="en-US" altLang="zh-CN" sz="1800">
                <a:effectLst/>
                <a:latin typeface="Times New Roman" panose="02020603050405020304" pitchFamily="18" charset="0"/>
              </a:rPr>
              <a:t> </a:t>
            </a:r>
            <a:r>
              <a:rPr lang="zh-CN" altLang="en-US" sz="1800">
                <a:effectLst/>
                <a:latin typeface="Times New Roman" panose="02020603050405020304" pitchFamily="18" charset="0"/>
              </a:rPr>
              <a:t>秒钟的时间准备，然后模仿朗读。当听到“开始录音”的信号后，立即在 </a:t>
            </a:r>
            <a:r>
              <a:rPr lang="en-US" altLang="zh-CN" sz="1800" b="1">
                <a:effectLst/>
                <a:latin typeface="Times New Roman" panose="02020603050405020304" pitchFamily="18" charset="0"/>
              </a:rPr>
              <a:t>50</a:t>
            </a:r>
            <a:r>
              <a:rPr lang="en-US" altLang="zh-CN" sz="1800">
                <a:effectLst/>
                <a:latin typeface="Times New Roman" panose="02020603050405020304" pitchFamily="18" charset="0"/>
              </a:rPr>
              <a:t> </a:t>
            </a:r>
            <a:r>
              <a:rPr lang="zh-CN" altLang="en-US" sz="1800">
                <a:effectLst/>
                <a:latin typeface="Times New Roman" panose="02020603050405020304" pitchFamily="18" charset="0"/>
              </a:rPr>
              <a:t>秒钟内模仿朗读短文；当听到要求 “停止录音”的信号时，停止模仿朗读。</a:t>
            </a:r>
            <a:r>
              <a:rPr lang="zh-CN" altLang="en-US" sz="1800">
                <a:latin typeface="Times New Roman" panose="02020603050405020304" pitchFamily="18" charset="0"/>
              </a:rPr>
              <a:t> </a:t>
            </a:r>
          </a:p>
        </p:txBody>
      </p:sp>
      <p:pic>
        <p:nvPicPr>
          <p:cNvPr id="82950" name="Picture 27" descr="公司logo">
            <a:extLst>
              <a:ext uri="{FF2B5EF4-FFF2-40B4-BE49-F238E27FC236}">
                <a16:creationId xmlns:a16="http://schemas.microsoft.com/office/drawing/2014/main" id="{4C36B483-F02A-7217-974B-D771E6E083BE}"/>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951" name="Rectangle 159">
            <a:extLst>
              <a:ext uri="{FF2B5EF4-FFF2-40B4-BE49-F238E27FC236}">
                <a16:creationId xmlns:a16="http://schemas.microsoft.com/office/drawing/2014/main" id="{6729F22D-4140-04BD-69BE-E9EE1B8BA60A}"/>
              </a:ext>
            </a:extLst>
          </p:cNvPr>
          <p:cNvSpPr>
            <a:spLocks noChangeArrowheads="1"/>
          </p:cNvSpPr>
          <p:nvPr/>
        </p:nvSpPr>
        <p:spPr bwMode="auto">
          <a:xfrm>
            <a:off x="179388" y="1951038"/>
            <a:ext cx="8208962" cy="467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2231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dist">
              <a:lnSpc>
                <a:spcPct val="120000"/>
              </a:lnSpc>
              <a:spcBef>
                <a:spcPct val="0"/>
              </a:spcBef>
              <a:buFontTx/>
              <a:buNone/>
            </a:pPr>
            <a:r>
              <a:rPr lang="en-US" altLang="zh-CN">
                <a:latin typeface="Times New Roman" panose="02020603050405020304" pitchFamily="18" charset="0"/>
              </a:rPr>
              <a:t>    Today is the fourth Thursday of November. It's Thanksgiving Day. There is a big family dinner in my house. I invite my good friends to come to my home. They are Wang Tao, Yang Ming and Julia. We will have turkey, beef, fish, vegetable salad and fruit salad for the dinner party. At the dinner party, I will</a:t>
            </a:r>
          </a:p>
          <a:p>
            <a:pPr>
              <a:lnSpc>
                <a:spcPct val="120000"/>
              </a:lnSpc>
              <a:spcBef>
                <a:spcPct val="0"/>
              </a:spcBef>
              <a:buFontTx/>
              <a:buNone/>
            </a:pPr>
            <a:r>
              <a:rPr lang="en-US" altLang="zh-CN">
                <a:latin typeface="Times New Roman" panose="02020603050405020304" pitchFamily="18" charset="0"/>
              </a:rPr>
              <a:t>say thanks to my father and mother. </a:t>
            </a:r>
            <a:endParaRPr lang="en-US" altLang="zh-CN" b="0">
              <a:latin typeface="Times New Roman" panose="02020603050405020304" pitchFamily="18" charset="0"/>
            </a:endParaRPr>
          </a:p>
        </p:txBody>
      </p:sp>
      <p:pic>
        <p:nvPicPr>
          <p:cNvPr id="21654" name="Picture 150">
            <a:hlinkClick r:id="" action="ppaction://media"/>
            <a:extLst>
              <a:ext uri="{FF2B5EF4-FFF2-40B4-BE49-F238E27FC236}">
                <a16:creationId xmlns:a16="http://schemas.microsoft.com/office/drawing/2014/main" id="{0819FF90-24DC-4AD5-843C-21A071591284}"/>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3635375" y="14128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954" name="Picture 10">
            <a:hlinkClick r:id="" action="ppaction://media"/>
            <a:extLst>
              <a:ext uri="{FF2B5EF4-FFF2-40B4-BE49-F238E27FC236}">
                <a16:creationId xmlns:a16="http://schemas.microsoft.com/office/drawing/2014/main" id="{25DAD6E3-25EE-EC09-CEB6-84D0177E01D9}"/>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8604250" y="6308725"/>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restart="whenNotActive" fill="hold" evtFilter="cancelBubble" nodeType="interactiveSeq">
                <p:stCondLst>
                  <p:cond evt="onClick" delay="0">
                    <p:tgtEl>
                      <p:spTgt spid="21682"/>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916" fill="hold"/>
                                        <p:tgtEl>
                                          <p:spTgt spid="21682"/>
                                        </p:tgtEl>
                                      </p:cBhvr>
                                    </p:cmd>
                                  </p:childTnLst>
                                </p:cTn>
                              </p:par>
                            </p:childTnLst>
                          </p:cTn>
                        </p:par>
                      </p:childTnLst>
                    </p:cTn>
                  </p:par>
                </p:childTnLst>
              </p:cTn>
              <p:nextCondLst>
                <p:cond evt="onClick" delay="0">
                  <p:tgtEl>
                    <p:spTgt spid="21682"/>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1682"/>
                </p:tgtEl>
              </p:cMediaNode>
            </p:audio>
            <p:seq concurrent="1" nextAc="seek">
              <p:cTn id="8" restart="whenNotActive" fill="hold" evtFilter="cancelBubble" nodeType="interactiveSeq">
                <p:stCondLst>
                  <p:cond evt="onClick" delay="0">
                    <p:tgtEl>
                      <p:spTgt spid="21680"/>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1" presetClass="mediacall" presetSubtype="0" fill="hold" nodeType="clickEffect">
                                  <p:stCondLst>
                                    <p:cond delay="0"/>
                                  </p:stCondLst>
                                  <p:childTnLst>
                                    <p:cmd type="call" cmd="playFrom(0.0)">
                                      <p:cBhvr>
                                        <p:cTn id="12" dur="1952" fill="hold"/>
                                        <p:tgtEl>
                                          <p:spTgt spid="21680"/>
                                        </p:tgtEl>
                                      </p:cBhvr>
                                    </p:cmd>
                                  </p:childTnLst>
                                </p:cTn>
                              </p:par>
                            </p:childTnLst>
                          </p:cTn>
                        </p:par>
                      </p:childTnLst>
                    </p:cTn>
                  </p:par>
                </p:childTnLst>
              </p:cTn>
              <p:nextCondLst>
                <p:cond evt="onClick" delay="0">
                  <p:tgtEl>
                    <p:spTgt spid="21680"/>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21680"/>
                </p:tgtEl>
              </p:cMediaNode>
            </p:audio>
            <p:seq concurrent="1" nextAc="seek">
              <p:cTn id="14" restart="whenNotActive" fill="hold" evtFilter="cancelBubble" nodeType="interactiveSeq">
                <p:stCondLst>
                  <p:cond evt="onClick" delay="0">
                    <p:tgtEl>
                      <p:spTgt spid="21654"/>
                    </p:tgtEl>
                  </p:cond>
                </p:stCondLst>
                <p:endSync evt="end" delay="0">
                  <p:rtn val="all"/>
                </p:endSync>
                <p:childTnLst>
                  <p:par>
                    <p:cTn id="15" fill="hold" nodeType="clickPar">
                      <p:stCondLst>
                        <p:cond delay="0"/>
                      </p:stCondLst>
                      <p:childTnLst>
                        <p:par>
                          <p:cTn id="16" fill="hold" nodeType="withGroup">
                            <p:stCondLst>
                              <p:cond delay="0"/>
                            </p:stCondLst>
                            <p:childTnLst>
                              <p:par>
                                <p:cTn id="17" presetID="1" presetClass="mediacall" presetSubtype="0" fill="hold" nodeType="clickEffect">
                                  <p:stCondLst>
                                    <p:cond delay="0"/>
                                  </p:stCondLst>
                                  <p:childTnLst>
                                    <p:cmd type="call" cmd="playFrom(0.0)">
                                      <p:cBhvr>
                                        <p:cTn id="18" dur="28160" fill="hold"/>
                                        <p:tgtEl>
                                          <p:spTgt spid="21654"/>
                                        </p:tgtEl>
                                      </p:cBhvr>
                                    </p:cmd>
                                  </p:childTnLst>
                                </p:cTn>
                              </p:par>
                            </p:childTnLst>
                          </p:cTn>
                        </p:par>
                      </p:childTnLst>
                    </p:cTn>
                  </p:par>
                </p:childTnLst>
              </p:cTn>
              <p:nextCondLst>
                <p:cond evt="onClick" delay="0">
                  <p:tgtEl>
                    <p:spTgt spid="21654"/>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21654"/>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6" descr="公司logo">
            <a:extLst>
              <a:ext uri="{FF2B5EF4-FFF2-40B4-BE49-F238E27FC236}">
                <a16:creationId xmlns:a16="http://schemas.microsoft.com/office/drawing/2014/main" id="{1965483E-E846-5068-E9D1-9101E2DB64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995" name="Picture 7" descr="icon">
            <a:extLst>
              <a:ext uri="{FF2B5EF4-FFF2-40B4-BE49-F238E27FC236}">
                <a16:creationId xmlns:a16="http://schemas.microsoft.com/office/drawing/2014/main" id="{83F3E8F8-5D87-4738-EE39-BA586E9EA2A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275" y="3141663"/>
            <a:ext cx="1439863"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996" name="Rectangle 10">
            <a:extLst>
              <a:ext uri="{FF2B5EF4-FFF2-40B4-BE49-F238E27FC236}">
                <a16:creationId xmlns:a16="http://schemas.microsoft.com/office/drawing/2014/main" id="{322E02FF-7841-1B7E-F09A-D617186C801B}"/>
              </a:ext>
            </a:extLst>
          </p:cNvPr>
          <p:cNvSpPr>
            <a:spLocks noChangeArrowheads="1"/>
          </p:cNvSpPr>
          <p:nvPr/>
        </p:nvSpPr>
        <p:spPr bwMode="auto">
          <a:xfrm>
            <a:off x="1042988" y="260350"/>
            <a:ext cx="7489825"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4000"/>
              <a:t>小升初适应性训练与考试</a:t>
            </a:r>
            <a:r>
              <a:rPr lang="zh-CN" altLang="en-US" sz="4000">
                <a:solidFill>
                  <a:srgbClr val="000066"/>
                </a:solidFill>
                <a:latin typeface="Times New Roman" panose="02020603050405020304" pitchFamily="18" charset="0"/>
              </a:rPr>
              <a:t>王中王</a:t>
            </a:r>
          </a:p>
          <a:p>
            <a:pPr algn="ctr" eaLnBrk="1" hangingPunct="1">
              <a:spcBef>
                <a:spcPct val="0"/>
              </a:spcBef>
              <a:buClrTx/>
              <a:buSzTx/>
              <a:buFontTx/>
              <a:buNone/>
            </a:pPr>
            <a:r>
              <a:rPr lang="en-US" altLang="zh-CN" sz="4000">
                <a:solidFill>
                  <a:srgbClr val="000066"/>
                </a:solidFill>
                <a:latin typeface="Times New Roman" panose="02020603050405020304" pitchFamily="18" charset="0"/>
              </a:rPr>
              <a:t>(i3men.com)</a:t>
            </a:r>
          </a:p>
        </p:txBody>
      </p:sp>
      <p:sp>
        <p:nvSpPr>
          <p:cNvPr id="84997" name="Rectangle 12">
            <a:extLst>
              <a:ext uri="{FF2B5EF4-FFF2-40B4-BE49-F238E27FC236}">
                <a16:creationId xmlns:a16="http://schemas.microsoft.com/office/drawing/2014/main" id="{5700DDA0-0893-4A4A-F3CB-F82C76A34F0E}"/>
              </a:ext>
            </a:extLst>
          </p:cNvPr>
          <p:cNvSpPr>
            <a:spLocks noChangeArrowheads="1"/>
          </p:cNvSpPr>
          <p:nvPr/>
        </p:nvSpPr>
        <p:spPr bwMode="auto">
          <a:xfrm>
            <a:off x="1295400" y="1757363"/>
            <a:ext cx="6516688"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2800">
                <a:solidFill>
                  <a:srgbClr val="FF0000"/>
                </a:solidFill>
                <a:latin typeface="Times New Roman" panose="02020603050405020304" pitchFamily="18" charset="0"/>
              </a:rPr>
              <a:t>模仿朗读第 </a:t>
            </a:r>
            <a:r>
              <a:rPr lang="en-US" altLang="zh-CN" sz="2800">
                <a:solidFill>
                  <a:srgbClr val="FF0000"/>
                </a:solidFill>
                <a:latin typeface="Times New Roman" panose="02020603050405020304" pitchFamily="18" charset="0"/>
              </a:rPr>
              <a:t>6 </a:t>
            </a:r>
            <a:r>
              <a:rPr lang="zh-CN" altLang="en-US" sz="2800">
                <a:solidFill>
                  <a:srgbClr val="FF0000"/>
                </a:solidFill>
                <a:latin typeface="Times New Roman" panose="02020603050405020304" pitchFamily="18" charset="0"/>
              </a:rPr>
              <a:t>题</a:t>
            </a:r>
          </a:p>
        </p:txBody>
      </p:sp>
      <p:sp>
        <p:nvSpPr>
          <p:cNvPr id="84998" name="Rectangle 13">
            <a:extLst>
              <a:ext uri="{FF2B5EF4-FFF2-40B4-BE49-F238E27FC236}">
                <a16:creationId xmlns:a16="http://schemas.microsoft.com/office/drawing/2014/main" id="{C1052F7D-84E6-6E0B-2455-3DB24746EE8F}"/>
              </a:ext>
            </a:extLst>
          </p:cNvPr>
          <p:cNvSpPr>
            <a:spLocks noChangeArrowheads="1"/>
          </p:cNvSpPr>
          <p:nvPr/>
        </p:nvSpPr>
        <p:spPr bwMode="auto">
          <a:xfrm>
            <a:off x="414338" y="6092825"/>
            <a:ext cx="828040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a:latin typeface="Times New Roman" panose="02020603050405020304" pitchFamily="18" charset="0"/>
              </a:rPr>
              <a:t>版权所有</a:t>
            </a:r>
            <a:r>
              <a:rPr lang="en-US" altLang="zh-CN">
                <a:latin typeface="宋体" panose="02010600030101010101" pitchFamily="2" charset="-122"/>
              </a:rPr>
              <a:t>©</a:t>
            </a:r>
            <a:r>
              <a:rPr lang="zh-CN" altLang="en-US">
                <a:latin typeface="Times New Roman" panose="02020603050405020304" pitchFamily="18" charset="0"/>
              </a:rPr>
              <a:t>：深圳市浩锐科软件有限责任公司</a:t>
            </a:r>
          </a:p>
        </p:txBody>
      </p:sp>
    </p:spTree>
  </p:cSld>
  <p:clrMapOvr>
    <a:masterClrMapping/>
  </p:clrMapOvr>
  <p:transition>
    <p:push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82" name="Picture 178">
            <a:hlinkClick r:id="" action="ppaction://media"/>
            <a:extLst>
              <a:ext uri="{FF2B5EF4-FFF2-40B4-BE49-F238E27FC236}">
                <a16:creationId xmlns:a16="http://schemas.microsoft.com/office/drawing/2014/main" id="{99C3544E-5B24-7CCB-F4EC-384F4EAE11B7}"/>
              </a:ext>
            </a:extLst>
          </p:cNvPr>
          <p:cNvPicPr>
            <a:picLocks noChangeAspect="1" noChangeArrowheads="1"/>
          </p:cNvPicPr>
          <p:nvPr>
            <p:ph sz="quarter" idx="4294967295"/>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a:xfrm>
            <a:off x="8947150" y="188913"/>
            <a:ext cx="196850" cy="1968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680" name="Picture 176">
            <a:hlinkClick r:id="" action="ppaction://media"/>
            <a:extLst>
              <a:ext uri="{FF2B5EF4-FFF2-40B4-BE49-F238E27FC236}">
                <a16:creationId xmlns:a16="http://schemas.microsoft.com/office/drawing/2014/main" id="{E4A88CDF-AE53-F38E-88C8-713E7DA5C59C}"/>
              </a:ext>
            </a:extLst>
          </p:cNvPr>
          <p:cNvPicPr>
            <a:picLocks noChangeAspect="1" noChangeArrowheads="1"/>
          </p:cNvPicPr>
          <p:nvPr>
            <p:ph sz="quarter" idx="4294967295"/>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a:xfrm>
            <a:off x="8675688" y="115888"/>
            <a:ext cx="215900" cy="215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1506" name="Rectangle 2">
            <a:extLst>
              <a:ext uri="{FF2B5EF4-FFF2-40B4-BE49-F238E27FC236}">
                <a16:creationId xmlns:a16="http://schemas.microsoft.com/office/drawing/2014/main" id="{59F47B0E-E2E4-2E31-4E61-7BBFE7C7F1D5}"/>
              </a:ext>
            </a:extLst>
          </p:cNvPr>
          <p:cNvSpPr>
            <a:spLocks noGrp="1" noChangeArrowheads="1"/>
          </p:cNvSpPr>
          <p:nvPr>
            <p:ph type="title" idx="4294967295"/>
          </p:nvPr>
        </p:nvSpPr>
        <p:spPr>
          <a:xfrm>
            <a:off x="34925" y="44450"/>
            <a:ext cx="4140200" cy="476250"/>
          </a:xfrm>
        </p:spPr>
        <p:txBody>
          <a:bodyPr/>
          <a:lstStyle/>
          <a:p>
            <a:pPr eaLnBrk="1" hangingPunct="1">
              <a:defRPr/>
            </a:pPr>
            <a:r>
              <a:rPr lang="zh-CN" altLang="en-US" sz="2800" b="1">
                <a:effectLst/>
                <a:latin typeface="Times New Roman" panose="02020603050405020304" pitchFamily="18" charset="0"/>
              </a:rPr>
              <a:t>一、模仿朗读（共 </a:t>
            </a:r>
            <a:r>
              <a:rPr lang="en-US" altLang="zh-CN" sz="2800" b="1">
                <a:effectLst/>
                <a:latin typeface="Times New Roman" panose="02020603050405020304" pitchFamily="18" charset="0"/>
              </a:rPr>
              <a:t>4 </a:t>
            </a:r>
            <a:r>
              <a:rPr lang="zh-CN" altLang="en-US" sz="2800" b="1">
                <a:effectLst/>
                <a:latin typeface="Times New Roman" panose="02020603050405020304" pitchFamily="18" charset="0"/>
              </a:rPr>
              <a:t>分）</a:t>
            </a:r>
            <a:r>
              <a:rPr lang="zh-CN" altLang="en-US" sz="2800"/>
              <a:t> </a:t>
            </a:r>
          </a:p>
        </p:txBody>
      </p:sp>
      <p:sp>
        <p:nvSpPr>
          <p:cNvPr id="21507" name="Rectangle 3">
            <a:extLst>
              <a:ext uri="{FF2B5EF4-FFF2-40B4-BE49-F238E27FC236}">
                <a16:creationId xmlns:a16="http://schemas.microsoft.com/office/drawing/2014/main" id="{0C237CDA-45AB-95CF-8178-A7F57BB6F4B3}"/>
              </a:ext>
            </a:extLst>
          </p:cNvPr>
          <p:cNvSpPr>
            <a:spLocks noGrp="1" noChangeArrowheads="1"/>
          </p:cNvSpPr>
          <p:nvPr>
            <p:ph type="body" sz="half" idx="4294967295"/>
          </p:nvPr>
        </p:nvSpPr>
        <p:spPr>
          <a:xfrm>
            <a:off x="107950" y="549275"/>
            <a:ext cx="8208963" cy="1295400"/>
          </a:xfrm>
        </p:spPr>
        <p:txBody>
          <a:bodyPr tIns="0"/>
          <a:lstStyle/>
          <a:p>
            <a:pPr marL="0" indent="361950" algn="just" eaLnBrk="1" hangingPunct="1">
              <a:lnSpc>
                <a:spcPct val="150000"/>
              </a:lnSpc>
              <a:spcBef>
                <a:spcPct val="0"/>
              </a:spcBef>
              <a:buFontTx/>
              <a:buNone/>
              <a:defRPr/>
            </a:pPr>
            <a:r>
              <a:rPr lang="zh-CN" altLang="en-US" sz="1800">
                <a:effectLst/>
                <a:latin typeface="Times New Roman" panose="02020603050405020304" pitchFamily="18" charset="0"/>
              </a:rPr>
              <a:t>听下面短文，短文播放一遍。你有 </a:t>
            </a:r>
            <a:r>
              <a:rPr lang="en-US" altLang="zh-CN" sz="1800" b="1">
                <a:effectLst/>
                <a:latin typeface="Times New Roman" panose="02020603050405020304" pitchFamily="18" charset="0"/>
              </a:rPr>
              <a:t>50</a:t>
            </a:r>
            <a:r>
              <a:rPr lang="en-US" altLang="zh-CN" sz="1800">
                <a:effectLst/>
                <a:latin typeface="Times New Roman" panose="02020603050405020304" pitchFamily="18" charset="0"/>
              </a:rPr>
              <a:t> </a:t>
            </a:r>
            <a:r>
              <a:rPr lang="zh-CN" altLang="en-US" sz="1800">
                <a:effectLst/>
                <a:latin typeface="Times New Roman" panose="02020603050405020304" pitchFamily="18" charset="0"/>
              </a:rPr>
              <a:t>秒钟的时间准备，然后模仿朗读。当听到“开始录音”的信号后，立即在 </a:t>
            </a:r>
            <a:r>
              <a:rPr lang="en-US" altLang="zh-CN" sz="1800" b="1">
                <a:effectLst/>
                <a:latin typeface="Times New Roman" panose="02020603050405020304" pitchFamily="18" charset="0"/>
              </a:rPr>
              <a:t>50</a:t>
            </a:r>
            <a:r>
              <a:rPr lang="en-US" altLang="zh-CN" sz="1800">
                <a:effectLst/>
                <a:latin typeface="Times New Roman" panose="02020603050405020304" pitchFamily="18" charset="0"/>
              </a:rPr>
              <a:t> </a:t>
            </a:r>
            <a:r>
              <a:rPr lang="zh-CN" altLang="en-US" sz="1800">
                <a:effectLst/>
                <a:latin typeface="Times New Roman" panose="02020603050405020304" pitchFamily="18" charset="0"/>
              </a:rPr>
              <a:t>秒钟内模仿朗读短文；当听到要求 “停止录音”的信号时，停止模仿朗读。</a:t>
            </a:r>
            <a:r>
              <a:rPr lang="zh-CN" altLang="en-US" sz="1800">
                <a:latin typeface="Times New Roman" panose="02020603050405020304" pitchFamily="18" charset="0"/>
              </a:rPr>
              <a:t> </a:t>
            </a:r>
          </a:p>
        </p:txBody>
      </p:sp>
      <p:pic>
        <p:nvPicPr>
          <p:cNvPr id="87046" name="Picture 27" descr="公司logo">
            <a:extLst>
              <a:ext uri="{FF2B5EF4-FFF2-40B4-BE49-F238E27FC236}">
                <a16:creationId xmlns:a16="http://schemas.microsoft.com/office/drawing/2014/main" id="{B641576E-055A-F626-199A-78846FA6180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047" name="Rectangle 159">
            <a:extLst>
              <a:ext uri="{FF2B5EF4-FFF2-40B4-BE49-F238E27FC236}">
                <a16:creationId xmlns:a16="http://schemas.microsoft.com/office/drawing/2014/main" id="{AA86C55E-A739-EBE4-D26F-FB1AC57894AB}"/>
              </a:ext>
            </a:extLst>
          </p:cNvPr>
          <p:cNvSpPr>
            <a:spLocks noChangeArrowheads="1"/>
          </p:cNvSpPr>
          <p:nvPr/>
        </p:nvSpPr>
        <p:spPr bwMode="auto">
          <a:xfrm>
            <a:off x="179388" y="1847850"/>
            <a:ext cx="8353425" cy="4886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2231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dist">
              <a:lnSpc>
                <a:spcPct val="105000"/>
              </a:lnSpc>
              <a:spcBef>
                <a:spcPct val="0"/>
              </a:spcBef>
              <a:buFontTx/>
              <a:buNone/>
            </a:pPr>
            <a:r>
              <a:rPr lang="en-US" altLang="zh-CN">
                <a:latin typeface="Times New Roman" panose="02020603050405020304" pitchFamily="18" charset="0"/>
              </a:rPr>
              <a:t>    </a:t>
            </a:r>
            <a:r>
              <a:rPr lang="en-US" altLang="zh-CN" sz="3400">
                <a:latin typeface="Times New Roman" panose="02020603050405020304" pitchFamily="18" charset="0"/>
              </a:rPr>
              <a:t>Mark and Linda are playing in the snow.</a:t>
            </a:r>
          </a:p>
          <a:p>
            <a:pPr algn="dist">
              <a:lnSpc>
                <a:spcPct val="105000"/>
              </a:lnSpc>
              <a:spcBef>
                <a:spcPct val="0"/>
              </a:spcBef>
              <a:buFontTx/>
              <a:buNone/>
            </a:pPr>
            <a:r>
              <a:rPr lang="en-US" altLang="zh-CN" sz="3400">
                <a:latin typeface="Times New Roman" panose="02020603050405020304" pitchFamily="18" charset="0"/>
              </a:rPr>
              <a:t>They build a huge snowman! “What should he wear?” wonders Mark. Linda runs indoors and brings out her daddy's yellow hat, green scarf and black coat. “Daddy is going to get a big surprise when he comes home,” laughs Linda. “Can you imagine meeting yourself as a snowman?” says</a:t>
            </a:r>
          </a:p>
          <a:p>
            <a:pPr>
              <a:lnSpc>
                <a:spcPct val="105000"/>
              </a:lnSpc>
              <a:spcBef>
                <a:spcPct val="0"/>
              </a:spcBef>
              <a:buFontTx/>
              <a:buNone/>
            </a:pPr>
            <a:r>
              <a:rPr lang="en-US" altLang="zh-CN" sz="3400">
                <a:latin typeface="Times New Roman" panose="02020603050405020304" pitchFamily="18" charset="0"/>
              </a:rPr>
              <a:t>Mark.</a:t>
            </a:r>
          </a:p>
        </p:txBody>
      </p:sp>
      <p:pic>
        <p:nvPicPr>
          <p:cNvPr id="21654" name="Picture 150">
            <a:hlinkClick r:id="" action="ppaction://media"/>
            <a:extLst>
              <a:ext uri="{FF2B5EF4-FFF2-40B4-BE49-F238E27FC236}">
                <a16:creationId xmlns:a16="http://schemas.microsoft.com/office/drawing/2014/main" id="{2B5A7051-1F96-B63F-3331-9EA1D5781E1A}"/>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3635375" y="14128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050" name="Picture 10">
            <a:hlinkClick r:id="" action="ppaction://media"/>
            <a:extLst>
              <a:ext uri="{FF2B5EF4-FFF2-40B4-BE49-F238E27FC236}">
                <a16:creationId xmlns:a16="http://schemas.microsoft.com/office/drawing/2014/main" id="{39428A7A-36A7-3E69-B3B0-8E46396BF8A9}"/>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8604250" y="6308725"/>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restart="whenNotActive" fill="hold" evtFilter="cancelBubble" nodeType="interactiveSeq">
                <p:stCondLst>
                  <p:cond evt="onClick" delay="0">
                    <p:tgtEl>
                      <p:spTgt spid="21682"/>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916" fill="hold"/>
                                        <p:tgtEl>
                                          <p:spTgt spid="21682"/>
                                        </p:tgtEl>
                                      </p:cBhvr>
                                    </p:cmd>
                                  </p:childTnLst>
                                </p:cTn>
                              </p:par>
                            </p:childTnLst>
                          </p:cTn>
                        </p:par>
                      </p:childTnLst>
                    </p:cTn>
                  </p:par>
                </p:childTnLst>
              </p:cTn>
              <p:nextCondLst>
                <p:cond evt="onClick" delay="0">
                  <p:tgtEl>
                    <p:spTgt spid="21682"/>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1682"/>
                </p:tgtEl>
              </p:cMediaNode>
            </p:audio>
            <p:seq concurrent="1" nextAc="seek">
              <p:cTn id="8" restart="whenNotActive" fill="hold" evtFilter="cancelBubble" nodeType="interactiveSeq">
                <p:stCondLst>
                  <p:cond evt="onClick" delay="0">
                    <p:tgtEl>
                      <p:spTgt spid="21680"/>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1" presetClass="mediacall" presetSubtype="0" fill="hold" nodeType="clickEffect">
                                  <p:stCondLst>
                                    <p:cond delay="0"/>
                                  </p:stCondLst>
                                  <p:childTnLst>
                                    <p:cmd type="call" cmd="playFrom(0.0)">
                                      <p:cBhvr>
                                        <p:cTn id="12" dur="1952" fill="hold"/>
                                        <p:tgtEl>
                                          <p:spTgt spid="21680"/>
                                        </p:tgtEl>
                                      </p:cBhvr>
                                    </p:cmd>
                                  </p:childTnLst>
                                </p:cTn>
                              </p:par>
                            </p:childTnLst>
                          </p:cTn>
                        </p:par>
                      </p:childTnLst>
                    </p:cTn>
                  </p:par>
                </p:childTnLst>
              </p:cTn>
              <p:nextCondLst>
                <p:cond evt="onClick" delay="0">
                  <p:tgtEl>
                    <p:spTgt spid="21680"/>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21680"/>
                </p:tgtEl>
              </p:cMediaNode>
            </p:audio>
            <p:seq concurrent="1" nextAc="seek">
              <p:cTn id="14" restart="whenNotActive" fill="hold" evtFilter="cancelBubble" nodeType="interactiveSeq">
                <p:stCondLst>
                  <p:cond evt="onClick" delay="0">
                    <p:tgtEl>
                      <p:spTgt spid="21654"/>
                    </p:tgtEl>
                  </p:cond>
                </p:stCondLst>
                <p:endSync evt="end" delay="0">
                  <p:rtn val="all"/>
                </p:endSync>
                <p:childTnLst>
                  <p:par>
                    <p:cTn id="15" fill="hold" nodeType="clickPar">
                      <p:stCondLst>
                        <p:cond delay="0"/>
                      </p:stCondLst>
                      <p:childTnLst>
                        <p:par>
                          <p:cTn id="16" fill="hold" nodeType="withGroup">
                            <p:stCondLst>
                              <p:cond delay="0"/>
                            </p:stCondLst>
                            <p:childTnLst>
                              <p:par>
                                <p:cTn id="17" presetID="1" presetClass="mediacall" presetSubtype="0" fill="hold" nodeType="clickEffect">
                                  <p:stCondLst>
                                    <p:cond delay="0"/>
                                  </p:stCondLst>
                                  <p:childTnLst>
                                    <p:cmd type="call" cmd="playFrom(0.0)">
                                      <p:cBhvr>
                                        <p:cTn id="18" dur="28160" fill="hold"/>
                                        <p:tgtEl>
                                          <p:spTgt spid="21654"/>
                                        </p:tgtEl>
                                      </p:cBhvr>
                                    </p:cmd>
                                  </p:childTnLst>
                                </p:cTn>
                              </p:par>
                            </p:childTnLst>
                          </p:cTn>
                        </p:par>
                      </p:childTnLst>
                    </p:cTn>
                  </p:par>
                </p:childTnLst>
              </p:cTn>
              <p:nextCondLst>
                <p:cond evt="onClick" delay="0">
                  <p:tgtEl>
                    <p:spTgt spid="21654"/>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21654"/>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6" descr="公司logo">
            <a:extLst>
              <a:ext uri="{FF2B5EF4-FFF2-40B4-BE49-F238E27FC236}">
                <a16:creationId xmlns:a16="http://schemas.microsoft.com/office/drawing/2014/main" id="{7C779259-4674-CB52-D156-923EF7B7FC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1" name="Picture 7" descr="icon">
            <a:extLst>
              <a:ext uri="{FF2B5EF4-FFF2-40B4-BE49-F238E27FC236}">
                <a16:creationId xmlns:a16="http://schemas.microsoft.com/office/drawing/2014/main" id="{46D7A850-A91A-E5C4-A7D2-1D14F2F8EC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275" y="3141663"/>
            <a:ext cx="1439863"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092" name="Rectangle 10">
            <a:extLst>
              <a:ext uri="{FF2B5EF4-FFF2-40B4-BE49-F238E27FC236}">
                <a16:creationId xmlns:a16="http://schemas.microsoft.com/office/drawing/2014/main" id="{A5E530F4-6356-FC78-3761-608218F4FE15}"/>
              </a:ext>
            </a:extLst>
          </p:cNvPr>
          <p:cNvSpPr>
            <a:spLocks noChangeArrowheads="1"/>
          </p:cNvSpPr>
          <p:nvPr/>
        </p:nvSpPr>
        <p:spPr bwMode="auto">
          <a:xfrm>
            <a:off x="1042988" y="260350"/>
            <a:ext cx="7489825"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4000"/>
              <a:t>小升初适应性训练与考试</a:t>
            </a:r>
            <a:r>
              <a:rPr lang="zh-CN" altLang="en-US" sz="4000">
                <a:solidFill>
                  <a:srgbClr val="000066"/>
                </a:solidFill>
                <a:latin typeface="Times New Roman" panose="02020603050405020304" pitchFamily="18" charset="0"/>
              </a:rPr>
              <a:t>王中王</a:t>
            </a:r>
          </a:p>
          <a:p>
            <a:pPr algn="ctr" eaLnBrk="1" hangingPunct="1">
              <a:spcBef>
                <a:spcPct val="0"/>
              </a:spcBef>
              <a:buClrTx/>
              <a:buSzTx/>
              <a:buFontTx/>
              <a:buNone/>
            </a:pPr>
            <a:r>
              <a:rPr lang="en-US" altLang="zh-CN" sz="4000">
                <a:solidFill>
                  <a:srgbClr val="000066"/>
                </a:solidFill>
                <a:latin typeface="Times New Roman" panose="02020603050405020304" pitchFamily="18" charset="0"/>
              </a:rPr>
              <a:t>(i3men.com)</a:t>
            </a:r>
          </a:p>
        </p:txBody>
      </p:sp>
      <p:sp>
        <p:nvSpPr>
          <p:cNvPr id="89093" name="Rectangle 12">
            <a:extLst>
              <a:ext uri="{FF2B5EF4-FFF2-40B4-BE49-F238E27FC236}">
                <a16:creationId xmlns:a16="http://schemas.microsoft.com/office/drawing/2014/main" id="{A9F6C86A-1EC3-687A-4CE8-2F155D2068A4}"/>
              </a:ext>
            </a:extLst>
          </p:cNvPr>
          <p:cNvSpPr>
            <a:spLocks noChangeArrowheads="1"/>
          </p:cNvSpPr>
          <p:nvPr/>
        </p:nvSpPr>
        <p:spPr bwMode="auto">
          <a:xfrm>
            <a:off x="1295400" y="1757363"/>
            <a:ext cx="6516688"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2800">
                <a:solidFill>
                  <a:srgbClr val="FF0000"/>
                </a:solidFill>
                <a:latin typeface="Times New Roman" panose="02020603050405020304" pitchFamily="18" charset="0"/>
              </a:rPr>
              <a:t>模仿朗读第 </a:t>
            </a:r>
            <a:r>
              <a:rPr lang="en-US" altLang="zh-CN" sz="2800">
                <a:solidFill>
                  <a:srgbClr val="FF0000"/>
                </a:solidFill>
                <a:latin typeface="Times New Roman" panose="02020603050405020304" pitchFamily="18" charset="0"/>
              </a:rPr>
              <a:t>7 </a:t>
            </a:r>
            <a:r>
              <a:rPr lang="zh-CN" altLang="en-US" sz="2800">
                <a:solidFill>
                  <a:srgbClr val="FF0000"/>
                </a:solidFill>
                <a:latin typeface="Times New Roman" panose="02020603050405020304" pitchFamily="18" charset="0"/>
              </a:rPr>
              <a:t>题</a:t>
            </a:r>
          </a:p>
        </p:txBody>
      </p:sp>
      <p:sp>
        <p:nvSpPr>
          <p:cNvPr id="89094" name="Rectangle 13">
            <a:extLst>
              <a:ext uri="{FF2B5EF4-FFF2-40B4-BE49-F238E27FC236}">
                <a16:creationId xmlns:a16="http://schemas.microsoft.com/office/drawing/2014/main" id="{976AC166-DD22-7D5E-C654-8BD00C9E0329}"/>
              </a:ext>
            </a:extLst>
          </p:cNvPr>
          <p:cNvSpPr>
            <a:spLocks noChangeArrowheads="1"/>
          </p:cNvSpPr>
          <p:nvPr/>
        </p:nvSpPr>
        <p:spPr bwMode="auto">
          <a:xfrm>
            <a:off x="414338" y="6092825"/>
            <a:ext cx="828040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a:latin typeface="Times New Roman" panose="02020603050405020304" pitchFamily="18" charset="0"/>
              </a:rPr>
              <a:t>版权所有</a:t>
            </a:r>
            <a:r>
              <a:rPr lang="en-US" altLang="zh-CN">
                <a:latin typeface="宋体" panose="02010600030101010101" pitchFamily="2" charset="-122"/>
              </a:rPr>
              <a:t>©</a:t>
            </a:r>
            <a:r>
              <a:rPr lang="zh-CN" altLang="en-US">
                <a:latin typeface="Times New Roman" panose="02020603050405020304" pitchFamily="18" charset="0"/>
              </a:rPr>
              <a:t>：深圳市浩锐科软件有限责任公司</a:t>
            </a:r>
          </a:p>
        </p:txBody>
      </p:sp>
    </p:spTree>
  </p:cSld>
  <p:clrMapOvr>
    <a:masterClrMapping/>
  </p:clrMapOvr>
  <p:transition>
    <p:push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82" name="Picture 178">
            <a:hlinkClick r:id="" action="ppaction://media"/>
            <a:extLst>
              <a:ext uri="{FF2B5EF4-FFF2-40B4-BE49-F238E27FC236}">
                <a16:creationId xmlns:a16="http://schemas.microsoft.com/office/drawing/2014/main" id="{8E3F9C12-BFAA-9003-C047-D07320029633}"/>
              </a:ext>
            </a:extLst>
          </p:cNvPr>
          <p:cNvPicPr>
            <a:picLocks noChangeAspect="1" noChangeArrowheads="1"/>
          </p:cNvPicPr>
          <p:nvPr>
            <p:ph sz="quarter" idx="4294967295"/>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a:xfrm>
            <a:off x="8947150" y="188913"/>
            <a:ext cx="196850" cy="1968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680" name="Picture 176">
            <a:hlinkClick r:id="" action="ppaction://media"/>
            <a:extLst>
              <a:ext uri="{FF2B5EF4-FFF2-40B4-BE49-F238E27FC236}">
                <a16:creationId xmlns:a16="http://schemas.microsoft.com/office/drawing/2014/main" id="{868384DA-2B40-13D4-C6EE-B3B8C414563A}"/>
              </a:ext>
            </a:extLst>
          </p:cNvPr>
          <p:cNvPicPr>
            <a:picLocks noChangeAspect="1" noChangeArrowheads="1"/>
          </p:cNvPicPr>
          <p:nvPr>
            <p:ph sz="quarter" idx="4294967295"/>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a:xfrm>
            <a:off x="8675688" y="115888"/>
            <a:ext cx="215900" cy="215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1506" name="Rectangle 2">
            <a:extLst>
              <a:ext uri="{FF2B5EF4-FFF2-40B4-BE49-F238E27FC236}">
                <a16:creationId xmlns:a16="http://schemas.microsoft.com/office/drawing/2014/main" id="{3701CF1A-F606-4DF1-E0EC-01998806DCDD}"/>
              </a:ext>
            </a:extLst>
          </p:cNvPr>
          <p:cNvSpPr>
            <a:spLocks noGrp="1" noChangeArrowheads="1"/>
          </p:cNvSpPr>
          <p:nvPr>
            <p:ph type="title" idx="4294967295"/>
          </p:nvPr>
        </p:nvSpPr>
        <p:spPr>
          <a:xfrm>
            <a:off x="34925" y="44450"/>
            <a:ext cx="4140200" cy="476250"/>
          </a:xfrm>
        </p:spPr>
        <p:txBody>
          <a:bodyPr/>
          <a:lstStyle/>
          <a:p>
            <a:pPr eaLnBrk="1" hangingPunct="1">
              <a:defRPr/>
            </a:pPr>
            <a:r>
              <a:rPr lang="zh-CN" altLang="en-US" sz="2800" b="1">
                <a:effectLst/>
                <a:latin typeface="Times New Roman" panose="02020603050405020304" pitchFamily="18" charset="0"/>
              </a:rPr>
              <a:t>一、模仿朗读（共 </a:t>
            </a:r>
            <a:r>
              <a:rPr lang="en-US" altLang="zh-CN" sz="2800" b="1">
                <a:effectLst/>
                <a:latin typeface="Times New Roman" panose="02020603050405020304" pitchFamily="18" charset="0"/>
              </a:rPr>
              <a:t>4 </a:t>
            </a:r>
            <a:r>
              <a:rPr lang="zh-CN" altLang="en-US" sz="2800" b="1">
                <a:effectLst/>
                <a:latin typeface="Times New Roman" panose="02020603050405020304" pitchFamily="18" charset="0"/>
              </a:rPr>
              <a:t>分）</a:t>
            </a:r>
            <a:r>
              <a:rPr lang="zh-CN" altLang="en-US" sz="2800"/>
              <a:t> </a:t>
            </a:r>
          </a:p>
        </p:txBody>
      </p:sp>
      <p:sp>
        <p:nvSpPr>
          <p:cNvPr id="21507" name="Rectangle 3">
            <a:extLst>
              <a:ext uri="{FF2B5EF4-FFF2-40B4-BE49-F238E27FC236}">
                <a16:creationId xmlns:a16="http://schemas.microsoft.com/office/drawing/2014/main" id="{4A1A827B-DD14-7AAD-EA0F-EA6D7F2200E5}"/>
              </a:ext>
            </a:extLst>
          </p:cNvPr>
          <p:cNvSpPr>
            <a:spLocks noGrp="1" noChangeArrowheads="1"/>
          </p:cNvSpPr>
          <p:nvPr>
            <p:ph type="body" sz="half" idx="4294967295"/>
          </p:nvPr>
        </p:nvSpPr>
        <p:spPr>
          <a:xfrm>
            <a:off x="107950" y="549275"/>
            <a:ext cx="8208963" cy="1295400"/>
          </a:xfrm>
        </p:spPr>
        <p:txBody>
          <a:bodyPr tIns="0"/>
          <a:lstStyle/>
          <a:p>
            <a:pPr marL="0" indent="361950" algn="just" eaLnBrk="1" hangingPunct="1">
              <a:lnSpc>
                <a:spcPct val="150000"/>
              </a:lnSpc>
              <a:spcBef>
                <a:spcPct val="0"/>
              </a:spcBef>
              <a:buFontTx/>
              <a:buNone/>
              <a:defRPr/>
            </a:pPr>
            <a:r>
              <a:rPr lang="zh-CN" altLang="en-US" sz="1800">
                <a:effectLst/>
                <a:latin typeface="Times New Roman" panose="02020603050405020304" pitchFamily="18" charset="0"/>
              </a:rPr>
              <a:t>听下面短文，短文播放一遍。你有 </a:t>
            </a:r>
            <a:r>
              <a:rPr lang="en-US" altLang="zh-CN" sz="1800" b="1">
                <a:effectLst/>
                <a:latin typeface="Times New Roman" panose="02020603050405020304" pitchFamily="18" charset="0"/>
              </a:rPr>
              <a:t>50</a:t>
            </a:r>
            <a:r>
              <a:rPr lang="en-US" altLang="zh-CN" sz="1800">
                <a:effectLst/>
                <a:latin typeface="Times New Roman" panose="02020603050405020304" pitchFamily="18" charset="0"/>
              </a:rPr>
              <a:t> </a:t>
            </a:r>
            <a:r>
              <a:rPr lang="zh-CN" altLang="en-US" sz="1800">
                <a:effectLst/>
                <a:latin typeface="Times New Roman" panose="02020603050405020304" pitchFamily="18" charset="0"/>
              </a:rPr>
              <a:t>秒钟的时间准备，然后模仿朗读。当听到“开始录音”的信号后，立即在 </a:t>
            </a:r>
            <a:r>
              <a:rPr lang="en-US" altLang="zh-CN" sz="1800" b="1">
                <a:effectLst/>
                <a:latin typeface="Times New Roman" panose="02020603050405020304" pitchFamily="18" charset="0"/>
              </a:rPr>
              <a:t>50</a:t>
            </a:r>
            <a:r>
              <a:rPr lang="en-US" altLang="zh-CN" sz="1800">
                <a:effectLst/>
                <a:latin typeface="Times New Roman" panose="02020603050405020304" pitchFamily="18" charset="0"/>
              </a:rPr>
              <a:t> </a:t>
            </a:r>
            <a:r>
              <a:rPr lang="zh-CN" altLang="en-US" sz="1800">
                <a:effectLst/>
                <a:latin typeface="Times New Roman" panose="02020603050405020304" pitchFamily="18" charset="0"/>
              </a:rPr>
              <a:t>秒钟内模仿朗读短文；当听到要求 “停止录音”的信号时，停止模仿朗读。</a:t>
            </a:r>
            <a:r>
              <a:rPr lang="zh-CN" altLang="en-US" sz="1800">
                <a:latin typeface="Times New Roman" panose="02020603050405020304" pitchFamily="18" charset="0"/>
              </a:rPr>
              <a:t> </a:t>
            </a:r>
          </a:p>
        </p:txBody>
      </p:sp>
      <p:pic>
        <p:nvPicPr>
          <p:cNvPr id="91142" name="Picture 27" descr="公司logo">
            <a:extLst>
              <a:ext uri="{FF2B5EF4-FFF2-40B4-BE49-F238E27FC236}">
                <a16:creationId xmlns:a16="http://schemas.microsoft.com/office/drawing/2014/main" id="{549CDA32-8FF8-400C-7B24-8D32C4675F82}"/>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143" name="Rectangle 159">
            <a:extLst>
              <a:ext uri="{FF2B5EF4-FFF2-40B4-BE49-F238E27FC236}">
                <a16:creationId xmlns:a16="http://schemas.microsoft.com/office/drawing/2014/main" id="{C36583C5-A67A-5451-6840-B559E079C1BA}"/>
              </a:ext>
            </a:extLst>
          </p:cNvPr>
          <p:cNvSpPr>
            <a:spLocks noChangeArrowheads="1"/>
          </p:cNvSpPr>
          <p:nvPr/>
        </p:nvSpPr>
        <p:spPr bwMode="auto">
          <a:xfrm>
            <a:off x="179388" y="1870075"/>
            <a:ext cx="8208962" cy="467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2231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dist">
              <a:lnSpc>
                <a:spcPct val="120000"/>
              </a:lnSpc>
              <a:spcBef>
                <a:spcPct val="0"/>
              </a:spcBef>
              <a:buFontTx/>
              <a:buNone/>
            </a:pPr>
            <a:r>
              <a:rPr lang="en-US" altLang="zh-CN">
                <a:latin typeface="Times New Roman" panose="02020603050405020304" pitchFamily="18" charset="0"/>
              </a:rPr>
              <a:t>    Alipay and WeChat Pay are popular everywhere, even the small shops in China. It is the fastest way to pay bills. it saves people's time to pay bills. People don't need to go outside with the cash. They don't need to count the money or check the bills. Just scan your smart phone and the bill will be paid by</a:t>
            </a:r>
          </a:p>
          <a:p>
            <a:pPr>
              <a:lnSpc>
                <a:spcPct val="120000"/>
              </a:lnSpc>
              <a:spcBef>
                <a:spcPct val="0"/>
              </a:spcBef>
              <a:buFontTx/>
              <a:buNone/>
            </a:pPr>
            <a:r>
              <a:rPr lang="en-US" altLang="zh-CN">
                <a:latin typeface="Times New Roman" panose="02020603050405020304" pitchFamily="18" charset="0"/>
              </a:rPr>
              <a:t>Alipay or WeChat pay. It is so easy to pay.</a:t>
            </a:r>
          </a:p>
        </p:txBody>
      </p:sp>
      <p:pic>
        <p:nvPicPr>
          <p:cNvPr id="21654" name="Picture 150">
            <a:hlinkClick r:id="" action="ppaction://media"/>
            <a:extLst>
              <a:ext uri="{FF2B5EF4-FFF2-40B4-BE49-F238E27FC236}">
                <a16:creationId xmlns:a16="http://schemas.microsoft.com/office/drawing/2014/main" id="{23F75C66-B9D8-69C2-B62E-947AB8068E24}"/>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3635375" y="14128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146" name="Picture 10">
            <a:hlinkClick r:id="" action="ppaction://media"/>
            <a:extLst>
              <a:ext uri="{FF2B5EF4-FFF2-40B4-BE49-F238E27FC236}">
                <a16:creationId xmlns:a16="http://schemas.microsoft.com/office/drawing/2014/main" id="{436A2970-1CC0-BBE3-8FF1-D3E818EE8F3B}"/>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8604250" y="6308725"/>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restart="whenNotActive" fill="hold" evtFilter="cancelBubble" nodeType="interactiveSeq">
                <p:stCondLst>
                  <p:cond evt="onClick" delay="0">
                    <p:tgtEl>
                      <p:spTgt spid="21682"/>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916" fill="hold"/>
                                        <p:tgtEl>
                                          <p:spTgt spid="21682"/>
                                        </p:tgtEl>
                                      </p:cBhvr>
                                    </p:cmd>
                                  </p:childTnLst>
                                </p:cTn>
                              </p:par>
                            </p:childTnLst>
                          </p:cTn>
                        </p:par>
                      </p:childTnLst>
                    </p:cTn>
                  </p:par>
                </p:childTnLst>
              </p:cTn>
              <p:nextCondLst>
                <p:cond evt="onClick" delay="0">
                  <p:tgtEl>
                    <p:spTgt spid="21682"/>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1682"/>
                </p:tgtEl>
              </p:cMediaNode>
            </p:audio>
            <p:seq concurrent="1" nextAc="seek">
              <p:cTn id="8" restart="whenNotActive" fill="hold" evtFilter="cancelBubble" nodeType="interactiveSeq">
                <p:stCondLst>
                  <p:cond evt="onClick" delay="0">
                    <p:tgtEl>
                      <p:spTgt spid="21680"/>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1" presetClass="mediacall" presetSubtype="0" fill="hold" nodeType="clickEffect">
                                  <p:stCondLst>
                                    <p:cond delay="0"/>
                                  </p:stCondLst>
                                  <p:childTnLst>
                                    <p:cmd type="call" cmd="playFrom(0.0)">
                                      <p:cBhvr>
                                        <p:cTn id="12" dur="1952" fill="hold"/>
                                        <p:tgtEl>
                                          <p:spTgt spid="21680"/>
                                        </p:tgtEl>
                                      </p:cBhvr>
                                    </p:cmd>
                                  </p:childTnLst>
                                </p:cTn>
                              </p:par>
                            </p:childTnLst>
                          </p:cTn>
                        </p:par>
                      </p:childTnLst>
                    </p:cTn>
                  </p:par>
                </p:childTnLst>
              </p:cTn>
              <p:nextCondLst>
                <p:cond evt="onClick" delay="0">
                  <p:tgtEl>
                    <p:spTgt spid="21680"/>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21680"/>
                </p:tgtEl>
              </p:cMediaNode>
            </p:audio>
            <p:seq concurrent="1" nextAc="seek">
              <p:cTn id="14" restart="whenNotActive" fill="hold" evtFilter="cancelBubble" nodeType="interactiveSeq">
                <p:stCondLst>
                  <p:cond evt="onClick" delay="0">
                    <p:tgtEl>
                      <p:spTgt spid="21654"/>
                    </p:tgtEl>
                  </p:cond>
                </p:stCondLst>
                <p:endSync evt="end" delay="0">
                  <p:rtn val="all"/>
                </p:endSync>
                <p:childTnLst>
                  <p:par>
                    <p:cTn id="15" fill="hold" nodeType="clickPar">
                      <p:stCondLst>
                        <p:cond delay="0"/>
                      </p:stCondLst>
                      <p:childTnLst>
                        <p:par>
                          <p:cTn id="16" fill="hold" nodeType="withGroup">
                            <p:stCondLst>
                              <p:cond delay="0"/>
                            </p:stCondLst>
                            <p:childTnLst>
                              <p:par>
                                <p:cTn id="17" presetID="1" presetClass="mediacall" presetSubtype="0" fill="hold" nodeType="clickEffect">
                                  <p:stCondLst>
                                    <p:cond delay="0"/>
                                  </p:stCondLst>
                                  <p:childTnLst>
                                    <p:cmd type="call" cmd="playFrom(0.0)">
                                      <p:cBhvr>
                                        <p:cTn id="18" dur="28160" fill="hold"/>
                                        <p:tgtEl>
                                          <p:spTgt spid="21654"/>
                                        </p:tgtEl>
                                      </p:cBhvr>
                                    </p:cmd>
                                  </p:childTnLst>
                                </p:cTn>
                              </p:par>
                            </p:childTnLst>
                          </p:cTn>
                        </p:par>
                      </p:childTnLst>
                    </p:cTn>
                  </p:par>
                </p:childTnLst>
              </p:cTn>
              <p:nextCondLst>
                <p:cond evt="onClick" delay="0">
                  <p:tgtEl>
                    <p:spTgt spid="21654"/>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21654"/>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6" descr="公司logo">
            <a:extLst>
              <a:ext uri="{FF2B5EF4-FFF2-40B4-BE49-F238E27FC236}">
                <a16:creationId xmlns:a16="http://schemas.microsoft.com/office/drawing/2014/main" id="{371E1F67-A39F-2DD6-217F-03D2D59689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3187" name="Picture 7" descr="icon">
            <a:extLst>
              <a:ext uri="{FF2B5EF4-FFF2-40B4-BE49-F238E27FC236}">
                <a16:creationId xmlns:a16="http://schemas.microsoft.com/office/drawing/2014/main" id="{24D9CA98-578E-B26A-A078-648BACD242A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275" y="3141663"/>
            <a:ext cx="1439863"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3188" name="Rectangle 10">
            <a:extLst>
              <a:ext uri="{FF2B5EF4-FFF2-40B4-BE49-F238E27FC236}">
                <a16:creationId xmlns:a16="http://schemas.microsoft.com/office/drawing/2014/main" id="{29BD959F-AE41-6100-72BF-1208F8CD9EF0}"/>
              </a:ext>
            </a:extLst>
          </p:cNvPr>
          <p:cNvSpPr>
            <a:spLocks noChangeArrowheads="1"/>
          </p:cNvSpPr>
          <p:nvPr/>
        </p:nvSpPr>
        <p:spPr bwMode="auto">
          <a:xfrm>
            <a:off x="1042988" y="260350"/>
            <a:ext cx="7489825"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4000"/>
              <a:t>小升初适应性训练与考试</a:t>
            </a:r>
            <a:r>
              <a:rPr lang="zh-CN" altLang="en-US" sz="4000">
                <a:solidFill>
                  <a:srgbClr val="000066"/>
                </a:solidFill>
                <a:latin typeface="Times New Roman" panose="02020603050405020304" pitchFamily="18" charset="0"/>
              </a:rPr>
              <a:t>王中王</a:t>
            </a:r>
          </a:p>
          <a:p>
            <a:pPr algn="ctr" eaLnBrk="1" hangingPunct="1">
              <a:spcBef>
                <a:spcPct val="0"/>
              </a:spcBef>
              <a:buClrTx/>
              <a:buSzTx/>
              <a:buFontTx/>
              <a:buNone/>
            </a:pPr>
            <a:r>
              <a:rPr lang="en-US" altLang="zh-CN" sz="4000">
                <a:solidFill>
                  <a:srgbClr val="000066"/>
                </a:solidFill>
                <a:latin typeface="Times New Roman" panose="02020603050405020304" pitchFamily="18" charset="0"/>
              </a:rPr>
              <a:t>(i3men.com)</a:t>
            </a:r>
          </a:p>
        </p:txBody>
      </p:sp>
      <p:sp>
        <p:nvSpPr>
          <p:cNvPr id="93189" name="Rectangle 12">
            <a:extLst>
              <a:ext uri="{FF2B5EF4-FFF2-40B4-BE49-F238E27FC236}">
                <a16:creationId xmlns:a16="http://schemas.microsoft.com/office/drawing/2014/main" id="{E1A316A1-9C98-A0A3-AD4D-FF1B536AFFB0}"/>
              </a:ext>
            </a:extLst>
          </p:cNvPr>
          <p:cNvSpPr>
            <a:spLocks noChangeArrowheads="1"/>
          </p:cNvSpPr>
          <p:nvPr/>
        </p:nvSpPr>
        <p:spPr bwMode="auto">
          <a:xfrm>
            <a:off x="1295400" y="1757363"/>
            <a:ext cx="6516688"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2800">
                <a:solidFill>
                  <a:srgbClr val="FF0000"/>
                </a:solidFill>
                <a:latin typeface="Times New Roman" panose="02020603050405020304" pitchFamily="18" charset="0"/>
              </a:rPr>
              <a:t>模仿朗读第 </a:t>
            </a:r>
            <a:r>
              <a:rPr lang="en-US" altLang="zh-CN" sz="2800">
                <a:solidFill>
                  <a:srgbClr val="FF0000"/>
                </a:solidFill>
                <a:latin typeface="Times New Roman" panose="02020603050405020304" pitchFamily="18" charset="0"/>
              </a:rPr>
              <a:t>8 </a:t>
            </a:r>
            <a:r>
              <a:rPr lang="zh-CN" altLang="en-US" sz="2800">
                <a:solidFill>
                  <a:srgbClr val="FF0000"/>
                </a:solidFill>
                <a:latin typeface="Times New Roman" panose="02020603050405020304" pitchFamily="18" charset="0"/>
              </a:rPr>
              <a:t>题</a:t>
            </a:r>
          </a:p>
        </p:txBody>
      </p:sp>
      <p:sp>
        <p:nvSpPr>
          <p:cNvPr id="93190" name="Rectangle 13">
            <a:extLst>
              <a:ext uri="{FF2B5EF4-FFF2-40B4-BE49-F238E27FC236}">
                <a16:creationId xmlns:a16="http://schemas.microsoft.com/office/drawing/2014/main" id="{2DB2CA34-6AA0-0C6F-8CEE-21FFD085948F}"/>
              </a:ext>
            </a:extLst>
          </p:cNvPr>
          <p:cNvSpPr>
            <a:spLocks noChangeArrowheads="1"/>
          </p:cNvSpPr>
          <p:nvPr/>
        </p:nvSpPr>
        <p:spPr bwMode="auto">
          <a:xfrm>
            <a:off x="414338" y="6092825"/>
            <a:ext cx="828040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a:latin typeface="Times New Roman" panose="02020603050405020304" pitchFamily="18" charset="0"/>
              </a:rPr>
              <a:t>版权所有</a:t>
            </a:r>
            <a:r>
              <a:rPr lang="en-US" altLang="zh-CN">
                <a:latin typeface="宋体" panose="02010600030101010101" pitchFamily="2" charset="-122"/>
              </a:rPr>
              <a:t>©</a:t>
            </a:r>
            <a:r>
              <a:rPr lang="zh-CN" altLang="en-US">
                <a:latin typeface="Times New Roman" panose="02020603050405020304" pitchFamily="18" charset="0"/>
              </a:rPr>
              <a:t>：深圳市浩锐科软件有限责任公司</a:t>
            </a:r>
          </a:p>
        </p:txBody>
      </p:sp>
    </p:spTree>
  </p:cSld>
  <p:clrMapOvr>
    <a:masterClrMapping/>
  </p:clrMapOvr>
  <p:transition>
    <p:push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82" name="Picture 178">
            <a:hlinkClick r:id="" action="ppaction://media"/>
            <a:extLst>
              <a:ext uri="{FF2B5EF4-FFF2-40B4-BE49-F238E27FC236}">
                <a16:creationId xmlns:a16="http://schemas.microsoft.com/office/drawing/2014/main" id="{7C01D996-3E4B-7EE3-3288-77040A5644AD}"/>
              </a:ext>
            </a:extLst>
          </p:cNvPr>
          <p:cNvPicPr>
            <a:picLocks noChangeAspect="1" noChangeArrowheads="1"/>
          </p:cNvPicPr>
          <p:nvPr>
            <p:ph sz="quarter" idx="4294967295"/>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a:xfrm>
            <a:off x="8947150" y="188913"/>
            <a:ext cx="196850" cy="1968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680" name="Picture 176">
            <a:hlinkClick r:id="" action="ppaction://media"/>
            <a:extLst>
              <a:ext uri="{FF2B5EF4-FFF2-40B4-BE49-F238E27FC236}">
                <a16:creationId xmlns:a16="http://schemas.microsoft.com/office/drawing/2014/main" id="{6C2CABFB-AC71-2E25-3A3D-05A38ADE7002}"/>
              </a:ext>
            </a:extLst>
          </p:cNvPr>
          <p:cNvPicPr>
            <a:picLocks noChangeAspect="1" noChangeArrowheads="1"/>
          </p:cNvPicPr>
          <p:nvPr>
            <p:ph sz="quarter" idx="4294967295"/>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a:xfrm>
            <a:off x="8675688" y="115888"/>
            <a:ext cx="215900" cy="215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1506" name="Rectangle 2">
            <a:extLst>
              <a:ext uri="{FF2B5EF4-FFF2-40B4-BE49-F238E27FC236}">
                <a16:creationId xmlns:a16="http://schemas.microsoft.com/office/drawing/2014/main" id="{B10A6163-9B4B-5C97-5FC0-91F86C8F7BD2}"/>
              </a:ext>
            </a:extLst>
          </p:cNvPr>
          <p:cNvSpPr>
            <a:spLocks noGrp="1" noChangeArrowheads="1"/>
          </p:cNvSpPr>
          <p:nvPr>
            <p:ph type="title" idx="4294967295"/>
          </p:nvPr>
        </p:nvSpPr>
        <p:spPr>
          <a:xfrm>
            <a:off x="34925" y="44450"/>
            <a:ext cx="4140200" cy="476250"/>
          </a:xfrm>
        </p:spPr>
        <p:txBody>
          <a:bodyPr/>
          <a:lstStyle/>
          <a:p>
            <a:pPr eaLnBrk="1" hangingPunct="1">
              <a:defRPr/>
            </a:pPr>
            <a:r>
              <a:rPr lang="zh-CN" altLang="en-US" sz="2800" b="1">
                <a:effectLst/>
                <a:latin typeface="Times New Roman" panose="02020603050405020304" pitchFamily="18" charset="0"/>
              </a:rPr>
              <a:t>一、模仿朗读（共 </a:t>
            </a:r>
            <a:r>
              <a:rPr lang="en-US" altLang="zh-CN" sz="2800" b="1">
                <a:effectLst/>
                <a:latin typeface="Times New Roman" panose="02020603050405020304" pitchFamily="18" charset="0"/>
              </a:rPr>
              <a:t>4 </a:t>
            </a:r>
            <a:r>
              <a:rPr lang="zh-CN" altLang="en-US" sz="2800" b="1">
                <a:effectLst/>
                <a:latin typeface="Times New Roman" panose="02020603050405020304" pitchFamily="18" charset="0"/>
              </a:rPr>
              <a:t>分）</a:t>
            </a:r>
            <a:r>
              <a:rPr lang="zh-CN" altLang="en-US" sz="2800"/>
              <a:t> </a:t>
            </a:r>
          </a:p>
        </p:txBody>
      </p:sp>
      <p:sp>
        <p:nvSpPr>
          <p:cNvPr id="21507" name="Rectangle 3">
            <a:extLst>
              <a:ext uri="{FF2B5EF4-FFF2-40B4-BE49-F238E27FC236}">
                <a16:creationId xmlns:a16="http://schemas.microsoft.com/office/drawing/2014/main" id="{31FCC245-6670-D783-D181-2A259408030B}"/>
              </a:ext>
            </a:extLst>
          </p:cNvPr>
          <p:cNvSpPr>
            <a:spLocks noGrp="1" noChangeArrowheads="1"/>
          </p:cNvSpPr>
          <p:nvPr>
            <p:ph type="body" sz="half" idx="4294967295"/>
          </p:nvPr>
        </p:nvSpPr>
        <p:spPr>
          <a:xfrm>
            <a:off x="107950" y="549275"/>
            <a:ext cx="8208963" cy="1295400"/>
          </a:xfrm>
        </p:spPr>
        <p:txBody>
          <a:bodyPr tIns="0"/>
          <a:lstStyle/>
          <a:p>
            <a:pPr marL="0" indent="361950" algn="just" eaLnBrk="1" hangingPunct="1">
              <a:lnSpc>
                <a:spcPct val="150000"/>
              </a:lnSpc>
              <a:spcBef>
                <a:spcPct val="0"/>
              </a:spcBef>
              <a:buFontTx/>
              <a:buNone/>
              <a:defRPr/>
            </a:pPr>
            <a:r>
              <a:rPr lang="zh-CN" altLang="en-US" sz="1800">
                <a:effectLst/>
                <a:latin typeface="Times New Roman" panose="02020603050405020304" pitchFamily="18" charset="0"/>
              </a:rPr>
              <a:t>听下面短文，短文播放一遍。你有 </a:t>
            </a:r>
            <a:r>
              <a:rPr lang="en-US" altLang="zh-CN" sz="1800" b="1">
                <a:effectLst/>
                <a:latin typeface="Times New Roman" panose="02020603050405020304" pitchFamily="18" charset="0"/>
              </a:rPr>
              <a:t>50</a:t>
            </a:r>
            <a:r>
              <a:rPr lang="en-US" altLang="zh-CN" sz="1800">
                <a:effectLst/>
                <a:latin typeface="Times New Roman" panose="02020603050405020304" pitchFamily="18" charset="0"/>
              </a:rPr>
              <a:t> </a:t>
            </a:r>
            <a:r>
              <a:rPr lang="zh-CN" altLang="en-US" sz="1800">
                <a:effectLst/>
                <a:latin typeface="Times New Roman" panose="02020603050405020304" pitchFamily="18" charset="0"/>
              </a:rPr>
              <a:t>秒钟的时间准备，然后模仿朗读。当听到“开始录音”的信号后，立即在 </a:t>
            </a:r>
            <a:r>
              <a:rPr lang="en-US" altLang="zh-CN" sz="1800" b="1">
                <a:effectLst/>
                <a:latin typeface="Times New Roman" panose="02020603050405020304" pitchFamily="18" charset="0"/>
              </a:rPr>
              <a:t>50</a:t>
            </a:r>
            <a:r>
              <a:rPr lang="en-US" altLang="zh-CN" sz="1800">
                <a:effectLst/>
                <a:latin typeface="Times New Roman" panose="02020603050405020304" pitchFamily="18" charset="0"/>
              </a:rPr>
              <a:t> </a:t>
            </a:r>
            <a:r>
              <a:rPr lang="zh-CN" altLang="en-US" sz="1800">
                <a:effectLst/>
                <a:latin typeface="Times New Roman" panose="02020603050405020304" pitchFamily="18" charset="0"/>
              </a:rPr>
              <a:t>秒钟内模仿朗读短文；当听到要求 “停止录音”的信号时，停止模仿朗读。</a:t>
            </a:r>
            <a:r>
              <a:rPr lang="zh-CN" altLang="en-US" sz="1800">
                <a:latin typeface="Times New Roman" panose="02020603050405020304" pitchFamily="18" charset="0"/>
              </a:rPr>
              <a:t> </a:t>
            </a:r>
          </a:p>
        </p:txBody>
      </p:sp>
      <p:pic>
        <p:nvPicPr>
          <p:cNvPr id="95238" name="Picture 27" descr="公司logo">
            <a:extLst>
              <a:ext uri="{FF2B5EF4-FFF2-40B4-BE49-F238E27FC236}">
                <a16:creationId xmlns:a16="http://schemas.microsoft.com/office/drawing/2014/main" id="{FD9B0989-A2FE-0B3D-A04D-BF7793EFF200}"/>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5239" name="Rectangle 159">
            <a:extLst>
              <a:ext uri="{FF2B5EF4-FFF2-40B4-BE49-F238E27FC236}">
                <a16:creationId xmlns:a16="http://schemas.microsoft.com/office/drawing/2014/main" id="{E5E05198-B044-6CE4-A517-4E258362478C}"/>
              </a:ext>
            </a:extLst>
          </p:cNvPr>
          <p:cNvSpPr>
            <a:spLocks noChangeArrowheads="1"/>
          </p:cNvSpPr>
          <p:nvPr/>
        </p:nvSpPr>
        <p:spPr bwMode="auto">
          <a:xfrm>
            <a:off x="179388" y="1851025"/>
            <a:ext cx="8208962" cy="4873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2231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dist">
              <a:spcBef>
                <a:spcPct val="0"/>
              </a:spcBef>
              <a:buFontTx/>
              <a:buNone/>
            </a:pPr>
            <a:r>
              <a:rPr lang="en-US" altLang="zh-CN">
                <a:latin typeface="Times New Roman" panose="02020603050405020304" pitchFamily="18" charset="0"/>
              </a:rPr>
              <a:t>    In some parts of the world there are large deserts. There are no trees and no water there. Travellers must take food and water with them. The only animal that can walk through the desert is the camel. It can go without food or water for a long time and carry heavy things. People call the camel “the ship of the desert”. The camel's hump holds fat, and its stomach holds water in twelve</a:t>
            </a:r>
          </a:p>
          <a:p>
            <a:pPr>
              <a:spcBef>
                <a:spcPct val="0"/>
              </a:spcBef>
              <a:buFontTx/>
              <a:buNone/>
            </a:pPr>
            <a:r>
              <a:rPr lang="en-US" altLang="zh-CN">
                <a:latin typeface="Times New Roman" panose="02020603050405020304" pitchFamily="18" charset="0"/>
              </a:rPr>
              <a:t>pockets. </a:t>
            </a:r>
            <a:endParaRPr lang="en-US" altLang="zh-CN" b="0">
              <a:latin typeface="Times New Roman" panose="02020603050405020304" pitchFamily="18" charset="0"/>
            </a:endParaRPr>
          </a:p>
        </p:txBody>
      </p:sp>
      <p:pic>
        <p:nvPicPr>
          <p:cNvPr id="21654" name="Picture 150">
            <a:hlinkClick r:id="" action="ppaction://media"/>
            <a:extLst>
              <a:ext uri="{FF2B5EF4-FFF2-40B4-BE49-F238E27FC236}">
                <a16:creationId xmlns:a16="http://schemas.microsoft.com/office/drawing/2014/main" id="{7C21A2C4-9880-BA28-DB8F-59EF27148A73}"/>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3635375" y="14128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5242" name="Picture 10">
            <a:hlinkClick r:id="" action="ppaction://media"/>
            <a:extLst>
              <a:ext uri="{FF2B5EF4-FFF2-40B4-BE49-F238E27FC236}">
                <a16:creationId xmlns:a16="http://schemas.microsoft.com/office/drawing/2014/main" id="{8F9839EE-DE6C-2321-9395-7F701402A781}"/>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8601075" y="6305550"/>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restart="whenNotActive" fill="hold" evtFilter="cancelBubble" nodeType="interactiveSeq">
                <p:stCondLst>
                  <p:cond evt="onClick" delay="0">
                    <p:tgtEl>
                      <p:spTgt spid="21682"/>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916" fill="hold"/>
                                        <p:tgtEl>
                                          <p:spTgt spid="21682"/>
                                        </p:tgtEl>
                                      </p:cBhvr>
                                    </p:cmd>
                                  </p:childTnLst>
                                </p:cTn>
                              </p:par>
                            </p:childTnLst>
                          </p:cTn>
                        </p:par>
                      </p:childTnLst>
                    </p:cTn>
                  </p:par>
                </p:childTnLst>
              </p:cTn>
              <p:nextCondLst>
                <p:cond evt="onClick" delay="0">
                  <p:tgtEl>
                    <p:spTgt spid="21682"/>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1682"/>
                </p:tgtEl>
              </p:cMediaNode>
            </p:audio>
            <p:seq concurrent="1" nextAc="seek">
              <p:cTn id="8" restart="whenNotActive" fill="hold" evtFilter="cancelBubble" nodeType="interactiveSeq">
                <p:stCondLst>
                  <p:cond evt="onClick" delay="0">
                    <p:tgtEl>
                      <p:spTgt spid="21680"/>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1" presetClass="mediacall" presetSubtype="0" fill="hold" nodeType="clickEffect">
                                  <p:stCondLst>
                                    <p:cond delay="0"/>
                                  </p:stCondLst>
                                  <p:childTnLst>
                                    <p:cmd type="call" cmd="playFrom(0.0)">
                                      <p:cBhvr>
                                        <p:cTn id="12" dur="1952" fill="hold"/>
                                        <p:tgtEl>
                                          <p:spTgt spid="21680"/>
                                        </p:tgtEl>
                                      </p:cBhvr>
                                    </p:cmd>
                                  </p:childTnLst>
                                </p:cTn>
                              </p:par>
                            </p:childTnLst>
                          </p:cTn>
                        </p:par>
                      </p:childTnLst>
                    </p:cTn>
                  </p:par>
                </p:childTnLst>
              </p:cTn>
              <p:nextCondLst>
                <p:cond evt="onClick" delay="0">
                  <p:tgtEl>
                    <p:spTgt spid="21680"/>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21680"/>
                </p:tgtEl>
              </p:cMediaNode>
            </p:audio>
            <p:seq concurrent="1" nextAc="seek">
              <p:cTn id="14" restart="whenNotActive" fill="hold" evtFilter="cancelBubble" nodeType="interactiveSeq">
                <p:stCondLst>
                  <p:cond evt="onClick" delay="0">
                    <p:tgtEl>
                      <p:spTgt spid="21654"/>
                    </p:tgtEl>
                  </p:cond>
                </p:stCondLst>
                <p:endSync evt="end" delay="0">
                  <p:rtn val="all"/>
                </p:endSync>
                <p:childTnLst>
                  <p:par>
                    <p:cTn id="15" fill="hold" nodeType="clickPar">
                      <p:stCondLst>
                        <p:cond delay="0"/>
                      </p:stCondLst>
                      <p:childTnLst>
                        <p:par>
                          <p:cTn id="16" fill="hold" nodeType="withGroup">
                            <p:stCondLst>
                              <p:cond delay="0"/>
                            </p:stCondLst>
                            <p:childTnLst>
                              <p:par>
                                <p:cTn id="17" presetID="1" presetClass="mediacall" presetSubtype="0" fill="hold" nodeType="clickEffect">
                                  <p:stCondLst>
                                    <p:cond delay="0"/>
                                  </p:stCondLst>
                                  <p:childTnLst>
                                    <p:cmd type="call" cmd="playFrom(0.0)">
                                      <p:cBhvr>
                                        <p:cTn id="18" dur="28160" fill="hold"/>
                                        <p:tgtEl>
                                          <p:spTgt spid="21654"/>
                                        </p:tgtEl>
                                      </p:cBhvr>
                                    </p:cmd>
                                  </p:childTnLst>
                                </p:cTn>
                              </p:par>
                            </p:childTnLst>
                          </p:cTn>
                        </p:par>
                      </p:childTnLst>
                    </p:cTn>
                  </p:par>
                </p:childTnLst>
              </p:cTn>
              <p:nextCondLst>
                <p:cond evt="onClick" delay="0">
                  <p:tgtEl>
                    <p:spTgt spid="21654"/>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21654"/>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6" descr="公司logo">
            <a:extLst>
              <a:ext uri="{FF2B5EF4-FFF2-40B4-BE49-F238E27FC236}">
                <a16:creationId xmlns:a16="http://schemas.microsoft.com/office/drawing/2014/main" id="{4CCEDEE0-8A1A-7A7D-8147-F5C4528258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283" name="Picture 7" descr="icon">
            <a:extLst>
              <a:ext uri="{FF2B5EF4-FFF2-40B4-BE49-F238E27FC236}">
                <a16:creationId xmlns:a16="http://schemas.microsoft.com/office/drawing/2014/main" id="{937D0ED8-2418-E58E-C4C6-BBB2A257F7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275" y="3141663"/>
            <a:ext cx="1439863"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284" name="Rectangle 10">
            <a:extLst>
              <a:ext uri="{FF2B5EF4-FFF2-40B4-BE49-F238E27FC236}">
                <a16:creationId xmlns:a16="http://schemas.microsoft.com/office/drawing/2014/main" id="{6BD3A80D-7D5D-3799-0E52-A659F09B9C27}"/>
              </a:ext>
            </a:extLst>
          </p:cNvPr>
          <p:cNvSpPr>
            <a:spLocks noChangeArrowheads="1"/>
          </p:cNvSpPr>
          <p:nvPr/>
        </p:nvSpPr>
        <p:spPr bwMode="auto">
          <a:xfrm>
            <a:off x="1042988" y="260350"/>
            <a:ext cx="7489825"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4000"/>
              <a:t>小升初适应性训练与考试</a:t>
            </a:r>
            <a:r>
              <a:rPr lang="zh-CN" altLang="en-US" sz="4000">
                <a:solidFill>
                  <a:srgbClr val="000066"/>
                </a:solidFill>
                <a:latin typeface="Times New Roman" panose="02020603050405020304" pitchFamily="18" charset="0"/>
              </a:rPr>
              <a:t>王中王</a:t>
            </a:r>
          </a:p>
          <a:p>
            <a:pPr algn="ctr" eaLnBrk="1" hangingPunct="1">
              <a:spcBef>
                <a:spcPct val="0"/>
              </a:spcBef>
              <a:buClrTx/>
              <a:buSzTx/>
              <a:buFontTx/>
              <a:buNone/>
            </a:pPr>
            <a:r>
              <a:rPr lang="en-US" altLang="zh-CN" sz="4000">
                <a:solidFill>
                  <a:srgbClr val="000066"/>
                </a:solidFill>
                <a:latin typeface="Times New Roman" panose="02020603050405020304" pitchFamily="18" charset="0"/>
              </a:rPr>
              <a:t>(i3men.com)</a:t>
            </a:r>
          </a:p>
        </p:txBody>
      </p:sp>
      <p:sp>
        <p:nvSpPr>
          <p:cNvPr id="97285" name="Rectangle 12">
            <a:extLst>
              <a:ext uri="{FF2B5EF4-FFF2-40B4-BE49-F238E27FC236}">
                <a16:creationId xmlns:a16="http://schemas.microsoft.com/office/drawing/2014/main" id="{5154C248-B284-FEF0-A8DF-B7EAFB1DD3E1}"/>
              </a:ext>
            </a:extLst>
          </p:cNvPr>
          <p:cNvSpPr>
            <a:spLocks noChangeArrowheads="1"/>
          </p:cNvSpPr>
          <p:nvPr/>
        </p:nvSpPr>
        <p:spPr bwMode="auto">
          <a:xfrm>
            <a:off x="1295400" y="1757363"/>
            <a:ext cx="6516688"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2800">
                <a:solidFill>
                  <a:srgbClr val="FF0000"/>
                </a:solidFill>
                <a:latin typeface="Times New Roman" panose="02020603050405020304" pitchFamily="18" charset="0"/>
              </a:rPr>
              <a:t>模仿朗读第 </a:t>
            </a:r>
            <a:r>
              <a:rPr lang="en-US" altLang="zh-CN" sz="2800">
                <a:solidFill>
                  <a:srgbClr val="FF0000"/>
                </a:solidFill>
                <a:latin typeface="Times New Roman" panose="02020603050405020304" pitchFamily="18" charset="0"/>
              </a:rPr>
              <a:t>9 </a:t>
            </a:r>
            <a:r>
              <a:rPr lang="zh-CN" altLang="en-US" sz="2800">
                <a:solidFill>
                  <a:srgbClr val="FF0000"/>
                </a:solidFill>
                <a:latin typeface="Times New Roman" panose="02020603050405020304" pitchFamily="18" charset="0"/>
              </a:rPr>
              <a:t>题</a:t>
            </a:r>
          </a:p>
        </p:txBody>
      </p:sp>
      <p:sp>
        <p:nvSpPr>
          <p:cNvPr id="97286" name="Rectangle 13">
            <a:extLst>
              <a:ext uri="{FF2B5EF4-FFF2-40B4-BE49-F238E27FC236}">
                <a16:creationId xmlns:a16="http://schemas.microsoft.com/office/drawing/2014/main" id="{49647A77-D1D6-7944-3DA5-4B1AD61E2A46}"/>
              </a:ext>
            </a:extLst>
          </p:cNvPr>
          <p:cNvSpPr>
            <a:spLocks noChangeArrowheads="1"/>
          </p:cNvSpPr>
          <p:nvPr/>
        </p:nvSpPr>
        <p:spPr bwMode="auto">
          <a:xfrm>
            <a:off x="414338" y="6092825"/>
            <a:ext cx="828040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a:latin typeface="Times New Roman" panose="02020603050405020304" pitchFamily="18" charset="0"/>
              </a:rPr>
              <a:t>版权所有</a:t>
            </a:r>
            <a:r>
              <a:rPr lang="en-US" altLang="zh-CN">
                <a:latin typeface="宋体" panose="02010600030101010101" pitchFamily="2" charset="-122"/>
              </a:rPr>
              <a:t>©</a:t>
            </a:r>
            <a:r>
              <a:rPr lang="zh-CN" altLang="en-US">
                <a:latin typeface="Times New Roman" panose="02020603050405020304" pitchFamily="18" charset="0"/>
              </a:rPr>
              <a:t>：深圳市浩锐科软件有限责任公司</a:t>
            </a:r>
          </a:p>
        </p:txBody>
      </p:sp>
    </p:spTree>
  </p:cSld>
  <p:clrMapOvr>
    <a:masterClrMapping/>
  </p:clrMapOvr>
  <p:transition>
    <p:push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82" name="Picture 178">
            <a:hlinkClick r:id="" action="ppaction://media"/>
            <a:extLst>
              <a:ext uri="{FF2B5EF4-FFF2-40B4-BE49-F238E27FC236}">
                <a16:creationId xmlns:a16="http://schemas.microsoft.com/office/drawing/2014/main" id="{01B82366-3C04-073D-6281-4268D5287953}"/>
              </a:ext>
            </a:extLst>
          </p:cNvPr>
          <p:cNvPicPr>
            <a:picLocks noChangeAspect="1" noChangeArrowheads="1"/>
          </p:cNvPicPr>
          <p:nvPr>
            <p:ph sz="quarter" idx="4294967295"/>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a:xfrm>
            <a:off x="8947150" y="188913"/>
            <a:ext cx="196850" cy="1968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680" name="Picture 176">
            <a:hlinkClick r:id="" action="ppaction://media"/>
            <a:extLst>
              <a:ext uri="{FF2B5EF4-FFF2-40B4-BE49-F238E27FC236}">
                <a16:creationId xmlns:a16="http://schemas.microsoft.com/office/drawing/2014/main" id="{D0478D43-104B-6D5F-CCCD-D32BCDF8759F}"/>
              </a:ext>
            </a:extLst>
          </p:cNvPr>
          <p:cNvPicPr>
            <a:picLocks noChangeAspect="1" noChangeArrowheads="1"/>
          </p:cNvPicPr>
          <p:nvPr>
            <p:ph sz="quarter" idx="4294967295"/>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a:xfrm>
            <a:off x="8675688" y="115888"/>
            <a:ext cx="215900" cy="215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1506" name="Rectangle 2">
            <a:extLst>
              <a:ext uri="{FF2B5EF4-FFF2-40B4-BE49-F238E27FC236}">
                <a16:creationId xmlns:a16="http://schemas.microsoft.com/office/drawing/2014/main" id="{29084DF0-7474-B798-7145-BC0FA347B72D}"/>
              </a:ext>
            </a:extLst>
          </p:cNvPr>
          <p:cNvSpPr>
            <a:spLocks noGrp="1" noChangeArrowheads="1"/>
          </p:cNvSpPr>
          <p:nvPr>
            <p:ph type="title" idx="4294967295"/>
          </p:nvPr>
        </p:nvSpPr>
        <p:spPr>
          <a:xfrm>
            <a:off x="34925" y="44450"/>
            <a:ext cx="4140200" cy="476250"/>
          </a:xfrm>
        </p:spPr>
        <p:txBody>
          <a:bodyPr/>
          <a:lstStyle/>
          <a:p>
            <a:pPr eaLnBrk="1" hangingPunct="1">
              <a:defRPr/>
            </a:pPr>
            <a:r>
              <a:rPr lang="zh-CN" altLang="en-US" sz="2800" b="1">
                <a:effectLst/>
                <a:latin typeface="Times New Roman" panose="02020603050405020304" pitchFamily="18" charset="0"/>
              </a:rPr>
              <a:t>一、模仿朗读（共 </a:t>
            </a:r>
            <a:r>
              <a:rPr lang="en-US" altLang="zh-CN" sz="2800" b="1">
                <a:effectLst/>
                <a:latin typeface="Times New Roman" panose="02020603050405020304" pitchFamily="18" charset="0"/>
              </a:rPr>
              <a:t>4 </a:t>
            </a:r>
            <a:r>
              <a:rPr lang="zh-CN" altLang="en-US" sz="2800" b="1">
                <a:effectLst/>
                <a:latin typeface="Times New Roman" panose="02020603050405020304" pitchFamily="18" charset="0"/>
              </a:rPr>
              <a:t>分）</a:t>
            </a:r>
            <a:r>
              <a:rPr lang="zh-CN" altLang="en-US" sz="2800"/>
              <a:t> </a:t>
            </a:r>
          </a:p>
        </p:txBody>
      </p:sp>
      <p:sp>
        <p:nvSpPr>
          <p:cNvPr id="21507" name="Rectangle 3">
            <a:extLst>
              <a:ext uri="{FF2B5EF4-FFF2-40B4-BE49-F238E27FC236}">
                <a16:creationId xmlns:a16="http://schemas.microsoft.com/office/drawing/2014/main" id="{0C4ED534-E683-2AD6-3088-2641C857621A}"/>
              </a:ext>
            </a:extLst>
          </p:cNvPr>
          <p:cNvSpPr>
            <a:spLocks noGrp="1" noChangeArrowheads="1"/>
          </p:cNvSpPr>
          <p:nvPr>
            <p:ph type="body" sz="half" idx="4294967295"/>
          </p:nvPr>
        </p:nvSpPr>
        <p:spPr>
          <a:xfrm>
            <a:off x="107950" y="549275"/>
            <a:ext cx="8208963" cy="1295400"/>
          </a:xfrm>
        </p:spPr>
        <p:txBody>
          <a:bodyPr tIns="0"/>
          <a:lstStyle/>
          <a:p>
            <a:pPr marL="0" indent="361950" algn="just" eaLnBrk="1" hangingPunct="1">
              <a:lnSpc>
                <a:spcPct val="150000"/>
              </a:lnSpc>
              <a:spcBef>
                <a:spcPct val="0"/>
              </a:spcBef>
              <a:buFontTx/>
              <a:buNone/>
              <a:defRPr/>
            </a:pPr>
            <a:r>
              <a:rPr lang="zh-CN" altLang="en-US" sz="1800">
                <a:effectLst/>
                <a:latin typeface="Times New Roman" panose="02020603050405020304" pitchFamily="18" charset="0"/>
              </a:rPr>
              <a:t>听下面短文，短文播放一遍。你有 </a:t>
            </a:r>
            <a:r>
              <a:rPr lang="en-US" altLang="zh-CN" sz="1800" b="1">
                <a:effectLst/>
                <a:latin typeface="Times New Roman" panose="02020603050405020304" pitchFamily="18" charset="0"/>
              </a:rPr>
              <a:t>50</a:t>
            </a:r>
            <a:r>
              <a:rPr lang="en-US" altLang="zh-CN" sz="1800">
                <a:effectLst/>
                <a:latin typeface="Times New Roman" panose="02020603050405020304" pitchFamily="18" charset="0"/>
              </a:rPr>
              <a:t> </a:t>
            </a:r>
            <a:r>
              <a:rPr lang="zh-CN" altLang="en-US" sz="1800">
                <a:effectLst/>
                <a:latin typeface="Times New Roman" panose="02020603050405020304" pitchFamily="18" charset="0"/>
              </a:rPr>
              <a:t>秒钟的时间准备，然后模仿朗读。当听到“开始录音”的信号后，立即在 </a:t>
            </a:r>
            <a:r>
              <a:rPr lang="en-US" altLang="zh-CN" sz="1800" b="1">
                <a:effectLst/>
                <a:latin typeface="Times New Roman" panose="02020603050405020304" pitchFamily="18" charset="0"/>
              </a:rPr>
              <a:t>50</a:t>
            </a:r>
            <a:r>
              <a:rPr lang="en-US" altLang="zh-CN" sz="1800">
                <a:effectLst/>
                <a:latin typeface="Times New Roman" panose="02020603050405020304" pitchFamily="18" charset="0"/>
              </a:rPr>
              <a:t> </a:t>
            </a:r>
            <a:r>
              <a:rPr lang="zh-CN" altLang="en-US" sz="1800">
                <a:effectLst/>
                <a:latin typeface="Times New Roman" panose="02020603050405020304" pitchFamily="18" charset="0"/>
              </a:rPr>
              <a:t>秒钟内模仿朗读短文；当听到要求 “停止录音”的信号时，停止模仿朗读。</a:t>
            </a:r>
            <a:r>
              <a:rPr lang="zh-CN" altLang="en-US" sz="1800">
                <a:latin typeface="Times New Roman" panose="02020603050405020304" pitchFamily="18" charset="0"/>
              </a:rPr>
              <a:t> </a:t>
            </a:r>
          </a:p>
        </p:txBody>
      </p:sp>
      <p:pic>
        <p:nvPicPr>
          <p:cNvPr id="99334" name="Picture 27" descr="公司logo">
            <a:extLst>
              <a:ext uri="{FF2B5EF4-FFF2-40B4-BE49-F238E27FC236}">
                <a16:creationId xmlns:a16="http://schemas.microsoft.com/office/drawing/2014/main" id="{D1989B90-031D-DEBA-EDF7-EEB16A1CA10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335" name="Rectangle 159">
            <a:extLst>
              <a:ext uri="{FF2B5EF4-FFF2-40B4-BE49-F238E27FC236}">
                <a16:creationId xmlns:a16="http://schemas.microsoft.com/office/drawing/2014/main" id="{F3F8CB33-3C16-9FA3-3FD5-6AE44AA77C2B}"/>
              </a:ext>
            </a:extLst>
          </p:cNvPr>
          <p:cNvSpPr>
            <a:spLocks noChangeArrowheads="1"/>
          </p:cNvSpPr>
          <p:nvPr/>
        </p:nvSpPr>
        <p:spPr bwMode="auto">
          <a:xfrm>
            <a:off x="250825" y="1819275"/>
            <a:ext cx="8137525" cy="4778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2231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dist">
              <a:lnSpc>
                <a:spcPct val="140000"/>
              </a:lnSpc>
              <a:spcBef>
                <a:spcPct val="0"/>
              </a:spcBef>
              <a:buFontTx/>
              <a:buNone/>
            </a:pPr>
            <a:r>
              <a:rPr lang="en-US" altLang="zh-CN">
                <a:latin typeface="Times New Roman" panose="02020603050405020304" pitchFamily="18" charset="0"/>
              </a:rPr>
              <a:t>    One day, Toby sees a cat. Toby walks to the cat and says hello to the cat. Toby and the cat find a ball. They play catch. Toby throws the ball over the cat's head. The cat looks up at the ball. The ball goes into the pond. Toby jumps into the pond and gets the ball. The cat</a:t>
            </a:r>
          </a:p>
          <a:p>
            <a:pPr>
              <a:lnSpc>
                <a:spcPct val="140000"/>
              </a:lnSpc>
              <a:spcBef>
                <a:spcPct val="0"/>
              </a:spcBef>
              <a:buFontTx/>
              <a:buNone/>
            </a:pPr>
            <a:r>
              <a:rPr lang="en-US" altLang="zh-CN">
                <a:latin typeface="Times New Roman" panose="02020603050405020304" pitchFamily="18" charset="0"/>
              </a:rPr>
              <a:t>smiles and gives Toby a hug. </a:t>
            </a:r>
            <a:endParaRPr lang="en-US" altLang="zh-CN" b="0">
              <a:latin typeface="Times New Roman" panose="02020603050405020304" pitchFamily="18" charset="0"/>
            </a:endParaRPr>
          </a:p>
        </p:txBody>
      </p:sp>
      <p:pic>
        <p:nvPicPr>
          <p:cNvPr id="21654" name="Picture 150">
            <a:hlinkClick r:id="" action="ppaction://media"/>
            <a:extLst>
              <a:ext uri="{FF2B5EF4-FFF2-40B4-BE49-F238E27FC236}">
                <a16:creationId xmlns:a16="http://schemas.microsoft.com/office/drawing/2014/main" id="{47A0E015-38EE-BF39-B075-16EA62470823}"/>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3635375" y="14128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339" name="Picture 11">
            <a:hlinkClick r:id="" action="ppaction://media"/>
            <a:extLst>
              <a:ext uri="{FF2B5EF4-FFF2-40B4-BE49-F238E27FC236}">
                <a16:creationId xmlns:a16="http://schemas.microsoft.com/office/drawing/2014/main" id="{1C6249F7-7682-D23F-EEAB-364CC3D7348B}"/>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8604250" y="6308725"/>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restart="whenNotActive" fill="hold" evtFilter="cancelBubble" nodeType="interactiveSeq">
                <p:stCondLst>
                  <p:cond evt="onClick" delay="0">
                    <p:tgtEl>
                      <p:spTgt spid="21682"/>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916" fill="hold"/>
                                        <p:tgtEl>
                                          <p:spTgt spid="21682"/>
                                        </p:tgtEl>
                                      </p:cBhvr>
                                    </p:cmd>
                                  </p:childTnLst>
                                </p:cTn>
                              </p:par>
                            </p:childTnLst>
                          </p:cTn>
                        </p:par>
                      </p:childTnLst>
                    </p:cTn>
                  </p:par>
                </p:childTnLst>
              </p:cTn>
              <p:nextCondLst>
                <p:cond evt="onClick" delay="0">
                  <p:tgtEl>
                    <p:spTgt spid="21682"/>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1682"/>
                </p:tgtEl>
              </p:cMediaNode>
            </p:audio>
            <p:seq concurrent="1" nextAc="seek">
              <p:cTn id="8" restart="whenNotActive" fill="hold" evtFilter="cancelBubble" nodeType="interactiveSeq">
                <p:stCondLst>
                  <p:cond evt="onClick" delay="0">
                    <p:tgtEl>
                      <p:spTgt spid="21680"/>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1" presetClass="mediacall" presetSubtype="0" fill="hold" nodeType="clickEffect">
                                  <p:stCondLst>
                                    <p:cond delay="0"/>
                                  </p:stCondLst>
                                  <p:childTnLst>
                                    <p:cmd type="call" cmd="playFrom(0.0)">
                                      <p:cBhvr>
                                        <p:cTn id="12" dur="1952" fill="hold"/>
                                        <p:tgtEl>
                                          <p:spTgt spid="21680"/>
                                        </p:tgtEl>
                                      </p:cBhvr>
                                    </p:cmd>
                                  </p:childTnLst>
                                </p:cTn>
                              </p:par>
                            </p:childTnLst>
                          </p:cTn>
                        </p:par>
                      </p:childTnLst>
                    </p:cTn>
                  </p:par>
                </p:childTnLst>
              </p:cTn>
              <p:nextCondLst>
                <p:cond evt="onClick" delay="0">
                  <p:tgtEl>
                    <p:spTgt spid="21680"/>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21680"/>
                </p:tgtEl>
              </p:cMediaNode>
            </p:audio>
            <p:seq concurrent="1" nextAc="seek">
              <p:cTn id="14" restart="whenNotActive" fill="hold" evtFilter="cancelBubble" nodeType="interactiveSeq">
                <p:stCondLst>
                  <p:cond evt="onClick" delay="0">
                    <p:tgtEl>
                      <p:spTgt spid="21654"/>
                    </p:tgtEl>
                  </p:cond>
                </p:stCondLst>
                <p:endSync evt="end" delay="0">
                  <p:rtn val="all"/>
                </p:endSync>
                <p:childTnLst>
                  <p:par>
                    <p:cTn id="15" fill="hold" nodeType="clickPar">
                      <p:stCondLst>
                        <p:cond delay="0"/>
                      </p:stCondLst>
                      <p:childTnLst>
                        <p:par>
                          <p:cTn id="16" fill="hold" nodeType="withGroup">
                            <p:stCondLst>
                              <p:cond delay="0"/>
                            </p:stCondLst>
                            <p:childTnLst>
                              <p:par>
                                <p:cTn id="17" presetID="1" presetClass="mediacall" presetSubtype="0" fill="hold" nodeType="clickEffect">
                                  <p:stCondLst>
                                    <p:cond delay="0"/>
                                  </p:stCondLst>
                                  <p:childTnLst>
                                    <p:cmd type="call" cmd="playFrom(0.0)">
                                      <p:cBhvr>
                                        <p:cTn id="18" dur="28160" fill="hold"/>
                                        <p:tgtEl>
                                          <p:spTgt spid="21654"/>
                                        </p:tgtEl>
                                      </p:cBhvr>
                                    </p:cmd>
                                  </p:childTnLst>
                                </p:cTn>
                              </p:par>
                            </p:childTnLst>
                          </p:cTn>
                        </p:par>
                      </p:childTnLst>
                    </p:cTn>
                  </p:par>
                </p:childTnLst>
              </p:cTn>
              <p:nextCondLst>
                <p:cond evt="onClick" delay="0">
                  <p:tgtEl>
                    <p:spTgt spid="21654"/>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21654"/>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6" descr="公司logo">
            <a:extLst>
              <a:ext uri="{FF2B5EF4-FFF2-40B4-BE49-F238E27FC236}">
                <a16:creationId xmlns:a16="http://schemas.microsoft.com/office/drawing/2014/main" id="{82E3F59B-3BE6-F051-806D-3655B0A5AA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379" name="Picture 7" descr="icon">
            <a:extLst>
              <a:ext uri="{FF2B5EF4-FFF2-40B4-BE49-F238E27FC236}">
                <a16:creationId xmlns:a16="http://schemas.microsoft.com/office/drawing/2014/main" id="{6AF10AC1-197B-FA3A-424C-70C574B33B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275" y="3141663"/>
            <a:ext cx="1439863"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380" name="Rectangle 10">
            <a:extLst>
              <a:ext uri="{FF2B5EF4-FFF2-40B4-BE49-F238E27FC236}">
                <a16:creationId xmlns:a16="http://schemas.microsoft.com/office/drawing/2014/main" id="{C68AEC3B-9483-92FA-D95D-DFF7EF3D684F}"/>
              </a:ext>
            </a:extLst>
          </p:cNvPr>
          <p:cNvSpPr>
            <a:spLocks noChangeArrowheads="1"/>
          </p:cNvSpPr>
          <p:nvPr/>
        </p:nvSpPr>
        <p:spPr bwMode="auto">
          <a:xfrm>
            <a:off x="1042988" y="260350"/>
            <a:ext cx="7489825"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4000"/>
              <a:t>小升初适应性训练与考试</a:t>
            </a:r>
            <a:r>
              <a:rPr lang="zh-CN" altLang="en-US" sz="4000">
                <a:solidFill>
                  <a:srgbClr val="000066"/>
                </a:solidFill>
                <a:latin typeface="Times New Roman" panose="02020603050405020304" pitchFamily="18" charset="0"/>
              </a:rPr>
              <a:t>王中王</a:t>
            </a:r>
          </a:p>
          <a:p>
            <a:pPr algn="ctr" eaLnBrk="1" hangingPunct="1">
              <a:spcBef>
                <a:spcPct val="0"/>
              </a:spcBef>
              <a:buClrTx/>
              <a:buSzTx/>
              <a:buFontTx/>
              <a:buNone/>
            </a:pPr>
            <a:r>
              <a:rPr lang="en-US" altLang="zh-CN" sz="4000">
                <a:solidFill>
                  <a:srgbClr val="000066"/>
                </a:solidFill>
                <a:latin typeface="Times New Roman" panose="02020603050405020304" pitchFamily="18" charset="0"/>
              </a:rPr>
              <a:t>(i3men.com)</a:t>
            </a:r>
          </a:p>
        </p:txBody>
      </p:sp>
      <p:sp>
        <p:nvSpPr>
          <p:cNvPr id="101381" name="Rectangle 12">
            <a:extLst>
              <a:ext uri="{FF2B5EF4-FFF2-40B4-BE49-F238E27FC236}">
                <a16:creationId xmlns:a16="http://schemas.microsoft.com/office/drawing/2014/main" id="{F3D2B408-271A-6C84-0619-BB7B80AA4418}"/>
              </a:ext>
            </a:extLst>
          </p:cNvPr>
          <p:cNvSpPr>
            <a:spLocks noChangeArrowheads="1"/>
          </p:cNvSpPr>
          <p:nvPr/>
        </p:nvSpPr>
        <p:spPr bwMode="auto">
          <a:xfrm>
            <a:off x="1295400" y="1757363"/>
            <a:ext cx="6516688"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2800">
                <a:solidFill>
                  <a:srgbClr val="FF0000"/>
                </a:solidFill>
                <a:latin typeface="Times New Roman" panose="02020603050405020304" pitchFamily="18" charset="0"/>
              </a:rPr>
              <a:t>模仿朗读第 </a:t>
            </a:r>
            <a:r>
              <a:rPr lang="en-US" altLang="zh-CN" sz="2800">
                <a:solidFill>
                  <a:srgbClr val="FF0000"/>
                </a:solidFill>
                <a:latin typeface="Times New Roman" panose="02020603050405020304" pitchFamily="18" charset="0"/>
              </a:rPr>
              <a:t>10 </a:t>
            </a:r>
            <a:r>
              <a:rPr lang="zh-CN" altLang="en-US" sz="2800">
                <a:solidFill>
                  <a:srgbClr val="FF0000"/>
                </a:solidFill>
                <a:latin typeface="Times New Roman" panose="02020603050405020304" pitchFamily="18" charset="0"/>
              </a:rPr>
              <a:t>题</a:t>
            </a:r>
          </a:p>
        </p:txBody>
      </p:sp>
      <p:sp>
        <p:nvSpPr>
          <p:cNvPr id="101382" name="Rectangle 13">
            <a:extLst>
              <a:ext uri="{FF2B5EF4-FFF2-40B4-BE49-F238E27FC236}">
                <a16:creationId xmlns:a16="http://schemas.microsoft.com/office/drawing/2014/main" id="{4EBF0127-05FD-C47F-EE2A-4819199878A2}"/>
              </a:ext>
            </a:extLst>
          </p:cNvPr>
          <p:cNvSpPr>
            <a:spLocks noChangeArrowheads="1"/>
          </p:cNvSpPr>
          <p:nvPr/>
        </p:nvSpPr>
        <p:spPr bwMode="auto">
          <a:xfrm>
            <a:off x="414338" y="6092825"/>
            <a:ext cx="828040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a:latin typeface="Times New Roman" panose="02020603050405020304" pitchFamily="18" charset="0"/>
              </a:rPr>
              <a:t>版权所有</a:t>
            </a:r>
            <a:r>
              <a:rPr lang="en-US" altLang="zh-CN">
                <a:latin typeface="宋体" panose="02010600030101010101" pitchFamily="2" charset="-122"/>
              </a:rPr>
              <a:t>©</a:t>
            </a:r>
            <a:r>
              <a:rPr lang="zh-CN" altLang="en-US">
                <a:latin typeface="Times New Roman" panose="02020603050405020304" pitchFamily="18" charset="0"/>
              </a:rPr>
              <a:t>：深圳市浩锐科软件有限责任公司</a:t>
            </a:r>
          </a:p>
        </p:txBody>
      </p:sp>
    </p:spTree>
  </p:cSld>
  <p:clrMapOvr>
    <a:masterClrMapping/>
  </p:clrMapOvr>
  <p:transition>
    <p:push dir="r"/>
  </p:transition>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682" name="Picture 178">
            <a:hlinkClick r:id="" action="ppaction://media"/>
            <a:extLst>
              <a:ext uri="{FF2B5EF4-FFF2-40B4-BE49-F238E27FC236}">
                <a16:creationId xmlns:a16="http://schemas.microsoft.com/office/drawing/2014/main" id="{B884F427-0C47-C978-E09B-3587E0233211}"/>
              </a:ext>
            </a:extLst>
          </p:cNvPr>
          <p:cNvPicPr>
            <a:picLocks noChangeAspect="1" noChangeArrowheads="1"/>
          </p:cNvPicPr>
          <p:nvPr>
            <p:ph sz="quarter" idx="3"/>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a:xfrm>
            <a:off x="8947150" y="188913"/>
            <a:ext cx="196850" cy="196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680" name="Picture 176">
            <a:hlinkClick r:id="" action="ppaction://media"/>
            <a:extLst>
              <a:ext uri="{FF2B5EF4-FFF2-40B4-BE49-F238E27FC236}">
                <a16:creationId xmlns:a16="http://schemas.microsoft.com/office/drawing/2014/main" id="{15DAAC97-3F01-0299-C452-278437170F16}"/>
              </a:ext>
            </a:extLst>
          </p:cNvPr>
          <p:cNvPicPr>
            <a:picLocks noChangeAspect="1" noChangeArrowheads="1"/>
          </p:cNvPicPr>
          <p:nvPr>
            <p:ph sz="quarter" idx="2"/>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a:xfrm>
            <a:off x="8675688" y="115888"/>
            <a:ext cx="215900" cy="215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1506" name="Rectangle 2">
            <a:extLst>
              <a:ext uri="{FF2B5EF4-FFF2-40B4-BE49-F238E27FC236}">
                <a16:creationId xmlns:a16="http://schemas.microsoft.com/office/drawing/2014/main" id="{DF033517-8D82-17E5-5CF0-0497D8B44F2F}"/>
              </a:ext>
            </a:extLst>
          </p:cNvPr>
          <p:cNvSpPr>
            <a:spLocks noGrp="1" noChangeArrowheads="1"/>
          </p:cNvSpPr>
          <p:nvPr>
            <p:ph type="title"/>
          </p:nvPr>
        </p:nvSpPr>
        <p:spPr>
          <a:xfrm>
            <a:off x="34925" y="44450"/>
            <a:ext cx="4140200" cy="476250"/>
          </a:xfrm>
        </p:spPr>
        <p:txBody>
          <a:bodyPr/>
          <a:lstStyle/>
          <a:p>
            <a:pPr eaLnBrk="1" hangingPunct="1">
              <a:defRPr/>
            </a:pPr>
            <a:r>
              <a:rPr lang="zh-CN" altLang="en-US" sz="2800" b="1">
                <a:effectLst/>
                <a:latin typeface="Times New Roman" panose="02020603050405020304" pitchFamily="18" charset="0"/>
              </a:rPr>
              <a:t>一、模仿朗读（共 </a:t>
            </a:r>
            <a:r>
              <a:rPr lang="en-US" altLang="zh-CN" sz="2800" b="1">
                <a:effectLst/>
                <a:latin typeface="Times New Roman" panose="02020603050405020304" pitchFamily="18" charset="0"/>
              </a:rPr>
              <a:t>4 </a:t>
            </a:r>
            <a:r>
              <a:rPr lang="zh-CN" altLang="en-US" sz="2800" b="1">
                <a:effectLst/>
                <a:latin typeface="Times New Roman" panose="02020603050405020304" pitchFamily="18" charset="0"/>
              </a:rPr>
              <a:t>分）</a:t>
            </a:r>
            <a:r>
              <a:rPr lang="zh-CN" altLang="en-US" sz="2800"/>
              <a:t> </a:t>
            </a:r>
          </a:p>
        </p:txBody>
      </p:sp>
      <p:sp>
        <p:nvSpPr>
          <p:cNvPr id="21507" name="Rectangle 3">
            <a:extLst>
              <a:ext uri="{FF2B5EF4-FFF2-40B4-BE49-F238E27FC236}">
                <a16:creationId xmlns:a16="http://schemas.microsoft.com/office/drawing/2014/main" id="{2C80CF18-6CF5-1D48-897D-310915404A1E}"/>
              </a:ext>
            </a:extLst>
          </p:cNvPr>
          <p:cNvSpPr>
            <a:spLocks noGrp="1" noChangeArrowheads="1"/>
          </p:cNvSpPr>
          <p:nvPr>
            <p:ph type="body" sz="half" idx="1"/>
          </p:nvPr>
        </p:nvSpPr>
        <p:spPr>
          <a:xfrm>
            <a:off x="107950" y="549275"/>
            <a:ext cx="8208963" cy="1295400"/>
          </a:xfrm>
        </p:spPr>
        <p:txBody>
          <a:bodyPr tIns="0"/>
          <a:lstStyle/>
          <a:p>
            <a:pPr marL="0" indent="361950" algn="just" eaLnBrk="1" hangingPunct="1">
              <a:lnSpc>
                <a:spcPct val="150000"/>
              </a:lnSpc>
              <a:spcBef>
                <a:spcPct val="0"/>
              </a:spcBef>
              <a:buFontTx/>
              <a:buNone/>
              <a:defRPr/>
            </a:pPr>
            <a:r>
              <a:rPr lang="zh-CN" altLang="en-US" sz="1800">
                <a:effectLst/>
                <a:latin typeface="Times New Roman" panose="02020603050405020304" pitchFamily="18" charset="0"/>
              </a:rPr>
              <a:t>听下面短文，短文播放一遍。你有 </a:t>
            </a:r>
            <a:r>
              <a:rPr lang="en-US" altLang="zh-CN" sz="1800" b="1">
                <a:effectLst/>
                <a:latin typeface="Times New Roman" panose="02020603050405020304" pitchFamily="18" charset="0"/>
              </a:rPr>
              <a:t>50</a:t>
            </a:r>
            <a:r>
              <a:rPr lang="en-US" altLang="zh-CN" sz="1800">
                <a:effectLst/>
                <a:latin typeface="Times New Roman" panose="02020603050405020304" pitchFamily="18" charset="0"/>
              </a:rPr>
              <a:t> </a:t>
            </a:r>
            <a:r>
              <a:rPr lang="zh-CN" altLang="en-US" sz="1800">
                <a:effectLst/>
                <a:latin typeface="Times New Roman" panose="02020603050405020304" pitchFamily="18" charset="0"/>
              </a:rPr>
              <a:t>秒钟的时间准备，然后模仿朗读。当听到“开始录音”的信号后，立即在 </a:t>
            </a:r>
            <a:r>
              <a:rPr lang="en-US" altLang="zh-CN" sz="1800" b="1">
                <a:effectLst/>
                <a:latin typeface="Times New Roman" panose="02020603050405020304" pitchFamily="18" charset="0"/>
              </a:rPr>
              <a:t>50</a:t>
            </a:r>
            <a:r>
              <a:rPr lang="en-US" altLang="zh-CN" sz="1800">
                <a:effectLst/>
                <a:latin typeface="Times New Roman" panose="02020603050405020304" pitchFamily="18" charset="0"/>
              </a:rPr>
              <a:t> </a:t>
            </a:r>
            <a:r>
              <a:rPr lang="zh-CN" altLang="en-US" sz="1800">
                <a:effectLst/>
                <a:latin typeface="Times New Roman" panose="02020603050405020304" pitchFamily="18" charset="0"/>
              </a:rPr>
              <a:t>秒钟内模仿朗读短文；当听到要求 “停止录音”的信号时，停止模仿朗读。</a:t>
            </a:r>
            <a:r>
              <a:rPr lang="zh-CN" altLang="en-US" sz="1800">
                <a:latin typeface="Times New Roman" panose="02020603050405020304" pitchFamily="18" charset="0"/>
              </a:rPr>
              <a:t> </a:t>
            </a:r>
          </a:p>
        </p:txBody>
      </p:sp>
      <p:pic>
        <p:nvPicPr>
          <p:cNvPr id="9222" name="Picture 27" descr="公司logo">
            <a:extLst>
              <a:ext uri="{FF2B5EF4-FFF2-40B4-BE49-F238E27FC236}">
                <a16:creationId xmlns:a16="http://schemas.microsoft.com/office/drawing/2014/main" id="{31CCACD4-AAFB-4AB8-5B1B-3F3F3BF3219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3" name="Rectangle 159">
            <a:extLst>
              <a:ext uri="{FF2B5EF4-FFF2-40B4-BE49-F238E27FC236}">
                <a16:creationId xmlns:a16="http://schemas.microsoft.com/office/drawing/2014/main" id="{6DB9D4FB-66EA-F2A7-D601-2084CFE4216D}"/>
              </a:ext>
            </a:extLst>
          </p:cNvPr>
          <p:cNvSpPr>
            <a:spLocks noChangeArrowheads="1"/>
          </p:cNvSpPr>
          <p:nvPr/>
        </p:nvSpPr>
        <p:spPr bwMode="auto">
          <a:xfrm>
            <a:off x="179388" y="1984375"/>
            <a:ext cx="8208962" cy="4610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2231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just">
              <a:lnSpc>
                <a:spcPct val="105000"/>
              </a:lnSpc>
              <a:spcBef>
                <a:spcPct val="0"/>
              </a:spcBef>
              <a:buFontTx/>
              <a:buNone/>
            </a:pPr>
            <a:r>
              <a:rPr lang="en-US" altLang="zh-CN" sz="3600">
                <a:latin typeface="Times New Roman" panose="02020603050405020304" pitchFamily="18" charset="0"/>
              </a:rPr>
              <a:t>    Two young trees are standing on a hill. Their names are Tim and Alan. One day, it's sunny and warm. Some birds are singing in the trees. The wind blows, and the trees are talking. “What do you want to be when you grow up?” asks Tim. “I'm not sure. I think I want to be a chair or a desk.” answers Alan.</a:t>
            </a:r>
          </a:p>
        </p:txBody>
      </p:sp>
      <p:pic>
        <p:nvPicPr>
          <p:cNvPr id="21654" name="Picture 150">
            <a:hlinkClick r:id="" action="ppaction://media"/>
            <a:extLst>
              <a:ext uri="{FF2B5EF4-FFF2-40B4-BE49-F238E27FC236}">
                <a16:creationId xmlns:a16="http://schemas.microsoft.com/office/drawing/2014/main" id="{5E5A4511-2C1E-F620-E9A1-10EE9933B111}"/>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3635375" y="14128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7" name="Picture 11">
            <a:hlinkClick r:id="" action="ppaction://media"/>
            <a:extLst>
              <a:ext uri="{FF2B5EF4-FFF2-40B4-BE49-F238E27FC236}">
                <a16:creationId xmlns:a16="http://schemas.microsoft.com/office/drawing/2014/main" id="{B042EB29-19FB-D947-93C9-80325953C45E}"/>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8604250" y="6308725"/>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restart="whenNotActive" fill="hold" evtFilter="cancelBubble" nodeType="interactiveSeq">
                <p:stCondLst>
                  <p:cond evt="onClick" delay="0">
                    <p:tgtEl>
                      <p:spTgt spid="21682"/>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916" fill="hold"/>
                                        <p:tgtEl>
                                          <p:spTgt spid="21682"/>
                                        </p:tgtEl>
                                      </p:cBhvr>
                                    </p:cmd>
                                  </p:childTnLst>
                                </p:cTn>
                              </p:par>
                            </p:childTnLst>
                          </p:cTn>
                        </p:par>
                      </p:childTnLst>
                    </p:cTn>
                  </p:par>
                </p:childTnLst>
              </p:cTn>
              <p:nextCondLst>
                <p:cond evt="onClick" delay="0">
                  <p:tgtEl>
                    <p:spTgt spid="21682"/>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1682"/>
                </p:tgtEl>
              </p:cMediaNode>
            </p:audio>
            <p:seq concurrent="1" nextAc="seek">
              <p:cTn id="8" restart="whenNotActive" fill="hold" evtFilter="cancelBubble" nodeType="interactiveSeq">
                <p:stCondLst>
                  <p:cond evt="onClick" delay="0">
                    <p:tgtEl>
                      <p:spTgt spid="21680"/>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1" presetClass="mediacall" presetSubtype="0" fill="hold" nodeType="clickEffect">
                                  <p:stCondLst>
                                    <p:cond delay="0"/>
                                  </p:stCondLst>
                                  <p:childTnLst>
                                    <p:cmd type="call" cmd="playFrom(0.0)">
                                      <p:cBhvr>
                                        <p:cTn id="12" dur="1952" fill="hold"/>
                                        <p:tgtEl>
                                          <p:spTgt spid="21680"/>
                                        </p:tgtEl>
                                      </p:cBhvr>
                                    </p:cmd>
                                  </p:childTnLst>
                                </p:cTn>
                              </p:par>
                            </p:childTnLst>
                          </p:cTn>
                        </p:par>
                      </p:childTnLst>
                    </p:cTn>
                  </p:par>
                </p:childTnLst>
              </p:cTn>
              <p:nextCondLst>
                <p:cond evt="onClick" delay="0">
                  <p:tgtEl>
                    <p:spTgt spid="21680"/>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21680"/>
                </p:tgtEl>
              </p:cMediaNode>
            </p:audio>
            <p:seq concurrent="1" nextAc="seek">
              <p:cTn id="14" restart="whenNotActive" fill="hold" evtFilter="cancelBubble" nodeType="interactiveSeq">
                <p:stCondLst>
                  <p:cond evt="onClick" delay="0">
                    <p:tgtEl>
                      <p:spTgt spid="21654"/>
                    </p:tgtEl>
                  </p:cond>
                </p:stCondLst>
                <p:endSync evt="end" delay="0">
                  <p:rtn val="all"/>
                </p:endSync>
                <p:childTnLst>
                  <p:par>
                    <p:cTn id="15" fill="hold" nodeType="clickPar">
                      <p:stCondLst>
                        <p:cond delay="0"/>
                      </p:stCondLst>
                      <p:childTnLst>
                        <p:par>
                          <p:cTn id="16" fill="hold" nodeType="withGroup">
                            <p:stCondLst>
                              <p:cond delay="0"/>
                            </p:stCondLst>
                            <p:childTnLst>
                              <p:par>
                                <p:cTn id="17" presetID="1" presetClass="mediacall" presetSubtype="0" fill="hold" nodeType="clickEffect">
                                  <p:stCondLst>
                                    <p:cond delay="0"/>
                                  </p:stCondLst>
                                  <p:childTnLst>
                                    <p:cmd type="call" cmd="playFrom(0.0)">
                                      <p:cBhvr>
                                        <p:cTn id="18" dur="28160" fill="hold"/>
                                        <p:tgtEl>
                                          <p:spTgt spid="21654"/>
                                        </p:tgtEl>
                                      </p:cBhvr>
                                    </p:cmd>
                                  </p:childTnLst>
                                </p:cTn>
                              </p:par>
                            </p:childTnLst>
                          </p:cTn>
                        </p:par>
                      </p:childTnLst>
                    </p:cTn>
                  </p:par>
                </p:childTnLst>
              </p:cTn>
              <p:nextCondLst>
                <p:cond evt="onClick" delay="0">
                  <p:tgtEl>
                    <p:spTgt spid="21654"/>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21654"/>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82" name="Picture 178">
            <a:hlinkClick r:id="" action="ppaction://media"/>
            <a:extLst>
              <a:ext uri="{FF2B5EF4-FFF2-40B4-BE49-F238E27FC236}">
                <a16:creationId xmlns:a16="http://schemas.microsoft.com/office/drawing/2014/main" id="{406B7419-344E-94EF-5B6A-F0503008D5F5}"/>
              </a:ext>
            </a:extLst>
          </p:cNvPr>
          <p:cNvPicPr>
            <a:picLocks noChangeAspect="1" noChangeArrowheads="1"/>
          </p:cNvPicPr>
          <p:nvPr>
            <p:ph sz="quarter" idx="4294967295"/>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a:xfrm>
            <a:off x="8947150" y="188913"/>
            <a:ext cx="196850" cy="1968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680" name="Picture 176">
            <a:hlinkClick r:id="" action="ppaction://media"/>
            <a:extLst>
              <a:ext uri="{FF2B5EF4-FFF2-40B4-BE49-F238E27FC236}">
                <a16:creationId xmlns:a16="http://schemas.microsoft.com/office/drawing/2014/main" id="{6635F13A-C60E-8FC9-C996-7F2C92A98398}"/>
              </a:ext>
            </a:extLst>
          </p:cNvPr>
          <p:cNvPicPr>
            <a:picLocks noChangeAspect="1" noChangeArrowheads="1"/>
          </p:cNvPicPr>
          <p:nvPr>
            <p:ph sz="quarter" idx="4294967295"/>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a:xfrm>
            <a:off x="8675688" y="115888"/>
            <a:ext cx="215900" cy="215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1506" name="Rectangle 2">
            <a:extLst>
              <a:ext uri="{FF2B5EF4-FFF2-40B4-BE49-F238E27FC236}">
                <a16:creationId xmlns:a16="http://schemas.microsoft.com/office/drawing/2014/main" id="{E602BD25-75B8-F7A3-FC21-9CBF8F0A9268}"/>
              </a:ext>
            </a:extLst>
          </p:cNvPr>
          <p:cNvSpPr>
            <a:spLocks noGrp="1" noChangeArrowheads="1"/>
          </p:cNvSpPr>
          <p:nvPr>
            <p:ph type="title" idx="4294967295"/>
          </p:nvPr>
        </p:nvSpPr>
        <p:spPr>
          <a:xfrm>
            <a:off x="34925" y="44450"/>
            <a:ext cx="4140200" cy="476250"/>
          </a:xfrm>
        </p:spPr>
        <p:txBody>
          <a:bodyPr/>
          <a:lstStyle/>
          <a:p>
            <a:pPr eaLnBrk="1" hangingPunct="1">
              <a:defRPr/>
            </a:pPr>
            <a:r>
              <a:rPr lang="zh-CN" altLang="en-US" sz="2800" b="1">
                <a:effectLst/>
                <a:latin typeface="Times New Roman" panose="02020603050405020304" pitchFamily="18" charset="0"/>
              </a:rPr>
              <a:t>一、模仿朗读（共 </a:t>
            </a:r>
            <a:r>
              <a:rPr lang="en-US" altLang="zh-CN" sz="2800" b="1">
                <a:effectLst/>
                <a:latin typeface="Times New Roman" panose="02020603050405020304" pitchFamily="18" charset="0"/>
              </a:rPr>
              <a:t>4 </a:t>
            </a:r>
            <a:r>
              <a:rPr lang="zh-CN" altLang="en-US" sz="2800" b="1">
                <a:effectLst/>
                <a:latin typeface="Times New Roman" panose="02020603050405020304" pitchFamily="18" charset="0"/>
              </a:rPr>
              <a:t>分）</a:t>
            </a:r>
            <a:r>
              <a:rPr lang="zh-CN" altLang="en-US" sz="2800"/>
              <a:t> </a:t>
            </a:r>
          </a:p>
        </p:txBody>
      </p:sp>
      <p:sp>
        <p:nvSpPr>
          <p:cNvPr id="21507" name="Rectangle 3">
            <a:extLst>
              <a:ext uri="{FF2B5EF4-FFF2-40B4-BE49-F238E27FC236}">
                <a16:creationId xmlns:a16="http://schemas.microsoft.com/office/drawing/2014/main" id="{1620D740-11AF-9CEE-A433-FE70BE21E53C}"/>
              </a:ext>
            </a:extLst>
          </p:cNvPr>
          <p:cNvSpPr>
            <a:spLocks noGrp="1" noChangeArrowheads="1"/>
          </p:cNvSpPr>
          <p:nvPr>
            <p:ph type="body" sz="half" idx="4294967295"/>
          </p:nvPr>
        </p:nvSpPr>
        <p:spPr>
          <a:xfrm>
            <a:off x="107950" y="549275"/>
            <a:ext cx="8208963" cy="1295400"/>
          </a:xfrm>
        </p:spPr>
        <p:txBody>
          <a:bodyPr tIns="0"/>
          <a:lstStyle/>
          <a:p>
            <a:pPr marL="0" indent="361950" algn="just" eaLnBrk="1" hangingPunct="1">
              <a:lnSpc>
                <a:spcPct val="150000"/>
              </a:lnSpc>
              <a:spcBef>
                <a:spcPct val="0"/>
              </a:spcBef>
              <a:buFontTx/>
              <a:buNone/>
              <a:defRPr/>
            </a:pPr>
            <a:r>
              <a:rPr lang="zh-CN" altLang="en-US" sz="1800">
                <a:effectLst/>
                <a:latin typeface="Times New Roman" panose="02020603050405020304" pitchFamily="18" charset="0"/>
              </a:rPr>
              <a:t>听下面短文，短文播放一遍。你有 </a:t>
            </a:r>
            <a:r>
              <a:rPr lang="en-US" altLang="zh-CN" sz="1800" b="1">
                <a:effectLst/>
                <a:latin typeface="Times New Roman" panose="02020603050405020304" pitchFamily="18" charset="0"/>
              </a:rPr>
              <a:t>50</a:t>
            </a:r>
            <a:r>
              <a:rPr lang="en-US" altLang="zh-CN" sz="1800">
                <a:effectLst/>
                <a:latin typeface="Times New Roman" panose="02020603050405020304" pitchFamily="18" charset="0"/>
              </a:rPr>
              <a:t> </a:t>
            </a:r>
            <a:r>
              <a:rPr lang="zh-CN" altLang="en-US" sz="1800">
                <a:effectLst/>
                <a:latin typeface="Times New Roman" panose="02020603050405020304" pitchFamily="18" charset="0"/>
              </a:rPr>
              <a:t>秒钟的时间准备，然后模仿朗读。当听到“开始录音”的信号后，立即在 </a:t>
            </a:r>
            <a:r>
              <a:rPr lang="en-US" altLang="zh-CN" sz="1800" b="1">
                <a:effectLst/>
                <a:latin typeface="Times New Roman" panose="02020603050405020304" pitchFamily="18" charset="0"/>
              </a:rPr>
              <a:t>50</a:t>
            </a:r>
            <a:r>
              <a:rPr lang="en-US" altLang="zh-CN" sz="1800">
                <a:effectLst/>
                <a:latin typeface="Times New Roman" panose="02020603050405020304" pitchFamily="18" charset="0"/>
              </a:rPr>
              <a:t> </a:t>
            </a:r>
            <a:r>
              <a:rPr lang="zh-CN" altLang="en-US" sz="1800">
                <a:effectLst/>
                <a:latin typeface="Times New Roman" panose="02020603050405020304" pitchFamily="18" charset="0"/>
              </a:rPr>
              <a:t>秒钟内模仿朗读短文；当听到要求 “停止录音”的信号时，停止模仿朗读。</a:t>
            </a:r>
            <a:r>
              <a:rPr lang="zh-CN" altLang="en-US" sz="1800">
                <a:latin typeface="Times New Roman" panose="02020603050405020304" pitchFamily="18" charset="0"/>
              </a:rPr>
              <a:t> </a:t>
            </a:r>
          </a:p>
        </p:txBody>
      </p:sp>
      <p:pic>
        <p:nvPicPr>
          <p:cNvPr id="103430" name="Picture 27" descr="公司logo">
            <a:extLst>
              <a:ext uri="{FF2B5EF4-FFF2-40B4-BE49-F238E27FC236}">
                <a16:creationId xmlns:a16="http://schemas.microsoft.com/office/drawing/2014/main" id="{18CC235C-4B96-6A9E-C847-85584B85B41B}"/>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31" name="Rectangle 159">
            <a:extLst>
              <a:ext uri="{FF2B5EF4-FFF2-40B4-BE49-F238E27FC236}">
                <a16:creationId xmlns:a16="http://schemas.microsoft.com/office/drawing/2014/main" id="{4A57D843-A041-BD0B-491E-1B68FF38FF94}"/>
              </a:ext>
            </a:extLst>
          </p:cNvPr>
          <p:cNvSpPr>
            <a:spLocks noChangeArrowheads="1"/>
          </p:cNvSpPr>
          <p:nvPr/>
        </p:nvSpPr>
        <p:spPr bwMode="auto">
          <a:xfrm>
            <a:off x="179388" y="1981200"/>
            <a:ext cx="8137525" cy="4611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2231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dist">
              <a:lnSpc>
                <a:spcPct val="120000"/>
              </a:lnSpc>
              <a:spcBef>
                <a:spcPct val="0"/>
              </a:spcBef>
              <a:buFontTx/>
              <a:buNone/>
            </a:pPr>
            <a:r>
              <a:rPr lang="en-US" altLang="zh-CN" sz="3600">
                <a:latin typeface="Times New Roman" panose="02020603050405020304" pitchFamily="18" charset="0"/>
              </a:rPr>
              <a:t>    Humans always take things from nature. Nature is getting poor. The Aral Sea is in central Asia. It is a salty lake. It once was the world's fourth largest lake. Today, over 90% of it has dried up. Will it disappear one day? The Aral Sea only</a:t>
            </a:r>
          </a:p>
          <a:p>
            <a:pPr>
              <a:lnSpc>
                <a:spcPct val="120000"/>
              </a:lnSpc>
              <a:spcBef>
                <a:spcPct val="0"/>
              </a:spcBef>
              <a:buFontTx/>
              <a:buNone/>
            </a:pPr>
            <a:r>
              <a:rPr lang="en-US" altLang="zh-CN" sz="3600">
                <a:latin typeface="Times New Roman" panose="02020603050405020304" pitchFamily="18" charset="0"/>
              </a:rPr>
              <a:t>gets water from two rivers.</a:t>
            </a:r>
            <a:r>
              <a:rPr lang="en-US" altLang="zh-CN" sz="3400">
                <a:latin typeface="Times New Roman" panose="02020603050405020304" pitchFamily="18" charset="0"/>
              </a:rPr>
              <a:t> </a:t>
            </a:r>
          </a:p>
        </p:txBody>
      </p:sp>
      <p:pic>
        <p:nvPicPr>
          <p:cNvPr id="21654" name="Picture 150">
            <a:hlinkClick r:id="" action="ppaction://media"/>
            <a:extLst>
              <a:ext uri="{FF2B5EF4-FFF2-40B4-BE49-F238E27FC236}">
                <a16:creationId xmlns:a16="http://schemas.microsoft.com/office/drawing/2014/main" id="{85E5A42D-C8D3-9E67-4147-663FEF0B709F}"/>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3635375" y="14128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35" name="Picture 11">
            <a:hlinkClick r:id="" action="ppaction://media"/>
            <a:extLst>
              <a:ext uri="{FF2B5EF4-FFF2-40B4-BE49-F238E27FC236}">
                <a16:creationId xmlns:a16="http://schemas.microsoft.com/office/drawing/2014/main" id="{90D4955D-E73B-0AB4-95E5-7DF4EF7EF55E}"/>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8604250" y="6308725"/>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restart="whenNotActive" fill="hold" evtFilter="cancelBubble" nodeType="interactiveSeq">
                <p:stCondLst>
                  <p:cond evt="onClick" delay="0">
                    <p:tgtEl>
                      <p:spTgt spid="21682"/>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916" fill="hold"/>
                                        <p:tgtEl>
                                          <p:spTgt spid="21682"/>
                                        </p:tgtEl>
                                      </p:cBhvr>
                                    </p:cmd>
                                  </p:childTnLst>
                                </p:cTn>
                              </p:par>
                            </p:childTnLst>
                          </p:cTn>
                        </p:par>
                      </p:childTnLst>
                    </p:cTn>
                  </p:par>
                </p:childTnLst>
              </p:cTn>
              <p:nextCondLst>
                <p:cond evt="onClick" delay="0">
                  <p:tgtEl>
                    <p:spTgt spid="21682"/>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1682"/>
                </p:tgtEl>
              </p:cMediaNode>
            </p:audio>
            <p:seq concurrent="1" nextAc="seek">
              <p:cTn id="8" restart="whenNotActive" fill="hold" evtFilter="cancelBubble" nodeType="interactiveSeq">
                <p:stCondLst>
                  <p:cond evt="onClick" delay="0">
                    <p:tgtEl>
                      <p:spTgt spid="21680"/>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1" presetClass="mediacall" presetSubtype="0" fill="hold" nodeType="clickEffect">
                                  <p:stCondLst>
                                    <p:cond delay="0"/>
                                  </p:stCondLst>
                                  <p:childTnLst>
                                    <p:cmd type="call" cmd="playFrom(0.0)">
                                      <p:cBhvr>
                                        <p:cTn id="12" dur="1952" fill="hold"/>
                                        <p:tgtEl>
                                          <p:spTgt spid="21680"/>
                                        </p:tgtEl>
                                      </p:cBhvr>
                                    </p:cmd>
                                  </p:childTnLst>
                                </p:cTn>
                              </p:par>
                            </p:childTnLst>
                          </p:cTn>
                        </p:par>
                      </p:childTnLst>
                    </p:cTn>
                  </p:par>
                </p:childTnLst>
              </p:cTn>
              <p:nextCondLst>
                <p:cond evt="onClick" delay="0">
                  <p:tgtEl>
                    <p:spTgt spid="21680"/>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21680"/>
                </p:tgtEl>
              </p:cMediaNode>
            </p:audio>
            <p:seq concurrent="1" nextAc="seek">
              <p:cTn id="14" restart="whenNotActive" fill="hold" evtFilter="cancelBubble" nodeType="interactiveSeq">
                <p:stCondLst>
                  <p:cond evt="onClick" delay="0">
                    <p:tgtEl>
                      <p:spTgt spid="21654"/>
                    </p:tgtEl>
                  </p:cond>
                </p:stCondLst>
                <p:endSync evt="end" delay="0">
                  <p:rtn val="all"/>
                </p:endSync>
                <p:childTnLst>
                  <p:par>
                    <p:cTn id="15" fill="hold" nodeType="clickPar">
                      <p:stCondLst>
                        <p:cond delay="0"/>
                      </p:stCondLst>
                      <p:childTnLst>
                        <p:par>
                          <p:cTn id="16" fill="hold" nodeType="withGroup">
                            <p:stCondLst>
                              <p:cond delay="0"/>
                            </p:stCondLst>
                            <p:childTnLst>
                              <p:par>
                                <p:cTn id="17" presetID="1" presetClass="mediacall" presetSubtype="0" fill="hold" nodeType="clickEffect">
                                  <p:stCondLst>
                                    <p:cond delay="0"/>
                                  </p:stCondLst>
                                  <p:childTnLst>
                                    <p:cmd type="call" cmd="playFrom(0.0)">
                                      <p:cBhvr>
                                        <p:cTn id="18" dur="28160" fill="hold"/>
                                        <p:tgtEl>
                                          <p:spTgt spid="21654"/>
                                        </p:tgtEl>
                                      </p:cBhvr>
                                    </p:cmd>
                                  </p:childTnLst>
                                </p:cTn>
                              </p:par>
                            </p:childTnLst>
                          </p:cTn>
                        </p:par>
                      </p:childTnLst>
                    </p:cTn>
                  </p:par>
                </p:childTnLst>
              </p:cTn>
              <p:nextCondLst>
                <p:cond evt="onClick" delay="0">
                  <p:tgtEl>
                    <p:spTgt spid="21654"/>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21654"/>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a:extLst>
              <a:ext uri="{FF2B5EF4-FFF2-40B4-BE49-F238E27FC236}">
                <a16:creationId xmlns:a16="http://schemas.microsoft.com/office/drawing/2014/main" id="{865EDB72-9002-9BC1-91DC-50738C726607}"/>
              </a:ext>
            </a:extLst>
          </p:cNvPr>
          <p:cNvSpPr>
            <a:spLocks noGrp="1" noChangeArrowheads="1"/>
          </p:cNvSpPr>
          <p:nvPr>
            <p:ph type="title"/>
          </p:nvPr>
        </p:nvSpPr>
        <p:spPr>
          <a:xfrm>
            <a:off x="2051050" y="2476500"/>
            <a:ext cx="5257800" cy="1384300"/>
          </a:xfrm>
        </p:spPr>
        <p:txBody>
          <a:bodyPr/>
          <a:lstStyle/>
          <a:p>
            <a:pPr algn="ctr" eaLnBrk="1" hangingPunct="1">
              <a:defRPr/>
            </a:pPr>
            <a:r>
              <a:rPr lang="zh-CN" altLang="en-US" sz="7200">
                <a:solidFill>
                  <a:srgbClr val="FF3300"/>
                </a:solidFill>
                <a:effectLst>
                  <a:outerShdw blurRad="38100" dist="38100" dir="2700000" algn="tl">
                    <a:srgbClr val="000000"/>
                  </a:outerShdw>
                </a:effectLst>
              </a:rPr>
              <a:t>谢   谢！</a:t>
            </a:r>
          </a:p>
        </p:txBody>
      </p:sp>
      <p:sp>
        <p:nvSpPr>
          <p:cNvPr id="52227" name="Rectangle 10">
            <a:extLst>
              <a:ext uri="{FF2B5EF4-FFF2-40B4-BE49-F238E27FC236}">
                <a16:creationId xmlns:a16="http://schemas.microsoft.com/office/drawing/2014/main" id="{C8E22A8A-CBFF-1006-2C2F-1B99F5686E41}"/>
              </a:ext>
            </a:extLst>
          </p:cNvPr>
          <p:cNvSpPr>
            <a:spLocks noChangeArrowheads="1"/>
          </p:cNvSpPr>
          <p:nvPr/>
        </p:nvSpPr>
        <p:spPr bwMode="auto">
          <a:xfrm>
            <a:off x="539750" y="6092825"/>
            <a:ext cx="828040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a:latin typeface="Times New Roman" panose="02020603050405020304" pitchFamily="18" charset="0"/>
              </a:rPr>
              <a:t>版权所有</a:t>
            </a:r>
            <a:r>
              <a:rPr lang="en-US" altLang="zh-CN">
                <a:latin typeface="宋体" panose="02010600030101010101" pitchFamily="2" charset="-122"/>
              </a:rPr>
              <a:t>©</a:t>
            </a:r>
            <a:r>
              <a:rPr lang="zh-CN" altLang="en-US">
                <a:latin typeface="Times New Roman" panose="02020603050405020304" pitchFamily="18" charset="0"/>
              </a:rPr>
              <a:t>：深圳市浩锐科软件有限责任公司</a:t>
            </a:r>
          </a:p>
        </p:txBody>
      </p:sp>
      <p:sp>
        <p:nvSpPr>
          <p:cNvPr id="111627" name="Rectangle 11">
            <a:extLst>
              <a:ext uri="{FF2B5EF4-FFF2-40B4-BE49-F238E27FC236}">
                <a16:creationId xmlns:a16="http://schemas.microsoft.com/office/drawing/2014/main" id="{A99CE179-7910-B653-F1F2-CB38365CED5B}"/>
              </a:ext>
            </a:extLst>
          </p:cNvPr>
          <p:cNvSpPr>
            <a:spLocks noChangeArrowheads="1"/>
          </p:cNvSpPr>
          <p:nvPr/>
        </p:nvSpPr>
        <p:spPr bwMode="auto">
          <a:xfrm>
            <a:off x="468313" y="5445125"/>
            <a:ext cx="828040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1" hangingPunct="1">
              <a:defRPr/>
            </a:pPr>
            <a:r>
              <a:rPr lang="en-US" altLang="zh-CN" sz="3200"/>
              <a:t>QQ</a:t>
            </a:r>
            <a:r>
              <a:rPr lang="zh-CN" altLang="en-US" sz="3200"/>
              <a:t>：</a:t>
            </a:r>
            <a:r>
              <a:rPr lang="en-US" altLang="zh-CN" sz="3200">
                <a:solidFill>
                  <a:srgbClr val="FF3300"/>
                </a:solidFill>
                <a:effectLst>
                  <a:outerShdw blurRad="38100" dist="38100" dir="2700000" algn="tl">
                    <a:srgbClr val="000000"/>
                  </a:outerShdw>
                </a:effectLst>
              </a:rPr>
              <a:t>1016677392</a:t>
            </a:r>
            <a:r>
              <a:rPr lang="zh-CN" altLang="en-US" sz="3200"/>
              <a:t>；智慧热线：</a:t>
            </a:r>
            <a:r>
              <a:rPr lang="en-US" altLang="zh-CN" sz="3200">
                <a:solidFill>
                  <a:srgbClr val="FF3300"/>
                </a:solidFill>
                <a:effectLst>
                  <a:outerShdw blurRad="38100" dist="38100" dir="2700000" algn="tl">
                    <a:srgbClr val="000000"/>
                  </a:outerShdw>
                </a:effectLst>
              </a:rPr>
              <a:t>0755-88861236</a:t>
            </a:r>
          </a:p>
        </p:txBody>
      </p:sp>
      <p:pic>
        <p:nvPicPr>
          <p:cNvPr id="52229" name="Picture 20" descr="微信客服">
            <a:extLst>
              <a:ext uri="{FF2B5EF4-FFF2-40B4-BE49-F238E27FC236}">
                <a16:creationId xmlns:a16="http://schemas.microsoft.com/office/drawing/2014/main" id="{72484526-AD1B-5B36-130D-F5C306468F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2238" y="0"/>
            <a:ext cx="1401762"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0" name="Picture 21" descr="三人行网">
            <a:extLst>
              <a:ext uri="{FF2B5EF4-FFF2-40B4-BE49-F238E27FC236}">
                <a16:creationId xmlns:a16="http://schemas.microsoft.com/office/drawing/2014/main" id="{D1DBB719-09E3-7566-4C09-CFB2BFA4EA1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460500" cy="170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1638" name="Rectangle 22">
            <a:hlinkClick r:id="rId5"/>
            <a:extLst>
              <a:ext uri="{FF2B5EF4-FFF2-40B4-BE49-F238E27FC236}">
                <a16:creationId xmlns:a16="http://schemas.microsoft.com/office/drawing/2014/main" id="{2D8D28A0-FCD3-94D1-C939-A38A8D035D53}"/>
              </a:ext>
            </a:extLst>
          </p:cNvPr>
          <p:cNvSpPr>
            <a:spLocks noChangeArrowheads="1"/>
          </p:cNvSpPr>
          <p:nvPr/>
        </p:nvSpPr>
        <p:spPr bwMode="auto">
          <a:xfrm>
            <a:off x="1763713" y="188913"/>
            <a:ext cx="5616575"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1" hangingPunct="1">
              <a:defRPr/>
            </a:pPr>
            <a:r>
              <a:rPr lang="zh-CN" altLang="en-US" sz="2400">
                <a:solidFill>
                  <a:srgbClr val="FF3300"/>
                </a:solidFill>
                <a:effectLst>
                  <a:outerShdw blurRad="38100" dist="38100" dir="2700000" algn="tl">
                    <a:srgbClr val="000000"/>
                  </a:outerShdw>
                </a:effectLst>
              </a:rPr>
              <a:t>三人行网</a:t>
            </a:r>
            <a:r>
              <a:rPr lang="en-US" altLang="zh-CN" sz="2400">
                <a:solidFill>
                  <a:srgbClr val="FF3300"/>
                </a:solidFill>
                <a:effectLst>
                  <a:outerShdw blurRad="38100" dist="38100" dir="2700000" algn="tl">
                    <a:srgbClr val="000000"/>
                  </a:outerShdw>
                </a:effectLst>
              </a:rPr>
              <a:t>(i3men.com)</a:t>
            </a:r>
          </a:p>
          <a:p>
            <a:pPr algn="ctr" eaLnBrk="1" hangingPunct="1">
              <a:defRPr/>
            </a:pPr>
            <a:r>
              <a:rPr lang="zh-CN" altLang="en-US" sz="2400">
                <a:solidFill>
                  <a:srgbClr val="FF3300"/>
                </a:solidFill>
                <a:effectLst>
                  <a:outerShdw blurRad="38100" dist="38100" dir="2700000" algn="tl">
                    <a:srgbClr val="000000"/>
                  </a:outerShdw>
                </a:effectLst>
              </a:rPr>
              <a:t>视听阅读</a:t>
            </a:r>
            <a:r>
              <a:rPr lang="zh-CN" altLang="en-US" sz="2400"/>
              <a:t>与</a:t>
            </a:r>
            <a:r>
              <a:rPr lang="zh-CN" altLang="en-US" sz="2400">
                <a:solidFill>
                  <a:srgbClr val="FF3300"/>
                </a:solidFill>
                <a:effectLst>
                  <a:outerShdw blurRad="38100" dist="38100" dir="2700000" algn="tl">
                    <a:srgbClr val="000000"/>
                  </a:outerShdw>
                </a:effectLst>
              </a:rPr>
              <a:t>听说训练、考试</a:t>
            </a:r>
            <a:r>
              <a:rPr lang="zh-CN" altLang="en-US" sz="2400">
                <a:solidFill>
                  <a:srgbClr val="000066"/>
                </a:solidFill>
                <a:effectLst>
                  <a:outerShdw blurRad="38100" dist="38100" dir="2700000" algn="tl">
                    <a:srgbClr val="000000"/>
                  </a:outerShdw>
                </a:effectLst>
              </a:rPr>
              <a:t>融合平台</a:t>
            </a:r>
            <a:r>
              <a:rPr lang="zh-CN" altLang="en-US" sz="2400"/>
              <a:t>。</a:t>
            </a:r>
            <a:endParaRPr lang="zh-CN" altLang="en-US" sz="2400">
              <a:solidFill>
                <a:srgbClr val="FF3300"/>
              </a:solidFill>
              <a:effectLst>
                <a:outerShdw blurRad="38100" dist="38100" dir="2700000" algn="tl">
                  <a:srgbClr val="000000"/>
                </a:outerShdw>
              </a:effectLst>
            </a:endParaRPr>
          </a:p>
        </p:txBody>
      </p:sp>
    </p:spTree>
  </p:cSld>
  <p:clrMapOvr>
    <a:masterClrMapping/>
  </p:clrMapOvr>
  <p:transition>
    <p:push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6" descr="公司logo">
            <a:extLst>
              <a:ext uri="{FF2B5EF4-FFF2-40B4-BE49-F238E27FC236}">
                <a16:creationId xmlns:a16="http://schemas.microsoft.com/office/drawing/2014/main" id="{E8DF21CA-C28D-EFC0-6BA7-5D6F500E57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1" name="Picture 7" descr="icon">
            <a:extLst>
              <a:ext uri="{FF2B5EF4-FFF2-40B4-BE49-F238E27FC236}">
                <a16:creationId xmlns:a16="http://schemas.microsoft.com/office/drawing/2014/main" id="{11253BBB-38D5-830B-7607-E8E1E23A0A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275" y="3141663"/>
            <a:ext cx="1439863"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12" name="Rectangle 10">
            <a:extLst>
              <a:ext uri="{FF2B5EF4-FFF2-40B4-BE49-F238E27FC236}">
                <a16:creationId xmlns:a16="http://schemas.microsoft.com/office/drawing/2014/main" id="{7D2BD409-4D0A-F3C0-4005-7E88FC4CCA6D}"/>
              </a:ext>
            </a:extLst>
          </p:cNvPr>
          <p:cNvSpPr>
            <a:spLocks noChangeArrowheads="1"/>
          </p:cNvSpPr>
          <p:nvPr/>
        </p:nvSpPr>
        <p:spPr bwMode="auto">
          <a:xfrm>
            <a:off x="1042988" y="260350"/>
            <a:ext cx="7489825"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4000"/>
              <a:t>小升初适应性训练与考试</a:t>
            </a:r>
            <a:r>
              <a:rPr lang="zh-CN" altLang="en-US" sz="4000">
                <a:solidFill>
                  <a:srgbClr val="000066"/>
                </a:solidFill>
                <a:latin typeface="Times New Roman" panose="02020603050405020304" pitchFamily="18" charset="0"/>
              </a:rPr>
              <a:t>王中王</a:t>
            </a:r>
          </a:p>
          <a:p>
            <a:pPr algn="ctr" eaLnBrk="1" hangingPunct="1">
              <a:spcBef>
                <a:spcPct val="0"/>
              </a:spcBef>
              <a:buClrTx/>
              <a:buSzTx/>
              <a:buFontTx/>
              <a:buNone/>
            </a:pPr>
            <a:r>
              <a:rPr lang="en-US" altLang="zh-CN" sz="4000">
                <a:solidFill>
                  <a:srgbClr val="000066"/>
                </a:solidFill>
                <a:latin typeface="Times New Roman" panose="02020603050405020304" pitchFamily="18" charset="0"/>
              </a:rPr>
              <a:t>(i3men.com)</a:t>
            </a:r>
          </a:p>
        </p:txBody>
      </p:sp>
      <p:sp>
        <p:nvSpPr>
          <p:cNvPr id="68613" name="Rectangle 12">
            <a:extLst>
              <a:ext uri="{FF2B5EF4-FFF2-40B4-BE49-F238E27FC236}">
                <a16:creationId xmlns:a16="http://schemas.microsoft.com/office/drawing/2014/main" id="{6DC5EE7F-00C9-3BD4-9167-3DE021FDA45D}"/>
              </a:ext>
            </a:extLst>
          </p:cNvPr>
          <p:cNvSpPr>
            <a:spLocks noChangeArrowheads="1"/>
          </p:cNvSpPr>
          <p:nvPr/>
        </p:nvSpPr>
        <p:spPr bwMode="auto">
          <a:xfrm>
            <a:off x="1295400" y="1757363"/>
            <a:ext cx="6516688"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2800">
                <a:solidFill>
                  <a:srgbClr val="FF0000"/>
                </a:solidFill>
                <a:latin typeface="Times New Roman" panose="02020603050405020304" pitchFamily="18" charset="0"/>
              </a:rPr>
              <a:t>模仿朗读第 </a:t>
            </a:r>
            <a:r>
              <a:rPr lang="en-US" altLang="zh-CN" sz="2800">
                <a:solidFill>
                  <a:srgbClr val="FF0000"/>
                </a:solidFill>
                <a:latin typeface="Times New Roman" panose="02020603050405020304" pitchFamily="18" charset="0"/>
              </a:rPr>
              <a:t>2 </a:t>
            </a:r>
            <a:r>
              <a:rPr lang="zh-CN" altLang="en-US" sz="2800">
                <a:solidFill>
                  <a:srgbClr val="FF0000"/>
                </a:solidFill>
                <a:latin typeface="Times New Roman" panose="02020603050405020304" pitchFamily="18" charset="0"/>
              </a:rPr>
              <a:t>题</a:t>
            </a:r>
          </a:p>
        </p:txBody>
      </p:sp>
      <p:sp>
        <p:nvSpPr>
          <p:cNvPr id="68614" name="Rectangle 13">
            <a:extLst>
              <a:ext uri="{FF2B5EF4-FFF2-40B4-BE49-F238E27FC236}">
                <a16:creationId xmlns:a16="http://schemas.microsoft.com/office/drawing/2014/main" id="{E0577A61-62E3-3DFE-3E18-2C456E3FCE93}"/>
              </a:ext>
            </a:extLst>
          </p:cNvPr>
          <p:cNvSpPr>
            <a:spLocks noChangeArrowheads="1"/>
          </p:cNvSpPr>
          <p:nvPr/>
        </p:nvSpPr>
        <p:spPr bwMode="auto">
          <a:xfrm>
            <a:off x="414338" y="6092825"/>
            <a:ext cx="828040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a:latin typeface="Times New Roman" panose="02020603050405020304" pitchFamily="18" charset="0"/>
              </a:rPr>
              <a:t>版权所有</a:t>
            </a:r>
            <a:r>
              <a:rPr lang="en-US" altLang="zh-CN">
                <a:latin typeface="宋体" panose="02010600030101010101" pitchFamily="2" charset="-122"/>
              </a:rPr>
              <a:t>©</a:t>
            </a:r>
            <a:r>
              <a:rPr lang="zh-CN" altLang="en-US">
                <a:latin typeface="Times New Roman" panose="02020603050405020304" pitchFamily="18" charset="0"/>
              </a:rPr>
              <a:t>：深圳市浩锐科软件有限责任公司</a:t>
            </a:r>
          </a:p>
        </p:txBody>
      </p:sp>
    </p:spTree>
  </p:cSld>
  <p:clrMapOvr>
    <a:masterClrMapping/>
  </p:clrMapOvr>
  <p:transition>
    <p:push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82" name="Picture 178">
            <a:hlinkClick r:id="" action="ppaction://media"/>
            <a:extLst>
              <a:ext uri="{FF2B5EF4-FFF2-40B4-BE49-F238E27FC236}">
                <a16:creationId xmlns:a16="http://schemas.microsoft.com/office/drawing/2014/main" id="{9DE29146-D5A3-3963-6E47-72D77593A681}"/>
              </a:ext>
            </a:extLst>
          </p:cNvPr>
          <p:cNvPicPr>
            <a:picLocks noChangeAspect="1" noChangeArrowheads="1"/>
          </p:cNvPicPr>
          <p:nvPr>
            <p:ph sz="quarter" idx="4294967295"/>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a:xfrm>
            <a:off x="8947150" y="188913"/>
            <a:ext cx="196850" cy="1968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680" name="Picture 176">
            <a:hlinkClick r:id="" action="ppaction://media"/>
            <a:extLst>
              <a:ext uri="{FF2B5EF4-FFF2-40B4-BE49-F238E27FC236}">
                <a16:creationId xmlns:a16="http://schemas.microsoft.com/office/drawing/2014/main" id="{D87C7EF9-E7C6-59BC-23F6-3EC2D94673C0}"/>
              </a:ext>
            </a:extLst>
          </p:cNvPr>
          <p:cNvPicPr>
            <a:picLocks noChangeAspect="1" noChangeArrowheads="1"/>
          </p:cNvPicPr>
          <p:nvPr>
            <p:ph sz="quarter" idx="4294967295"/>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a:xfrm>
            <a:off x="8675688" y="115888"/>
            <a:ext cx="215900" cy="215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1506" name="Rectangle 2">
            <a:extLst>
              <a:ext uri="{FF2B5EF4-FFF2-40B4-BE49-F238E27FC236}">
                <a16:creationId xmlns:a16="http://schemas.microsoft.com/office/drawing/2014/main" id="{0005F2CD-CCC1-56CB-C6AC-91CDBF4DC65B}"/>
              </a:ext>
            </a:extLst>
          </p:cNvPr>
          <p:cNvSpPr>
            <a:spLocks noGrp="1" noChangeArrowheads="1"/>
          </p:cNvSpPr>
          <p:nvPr>
            <p:ph type="title" idx="4294967295"/>
          </p:nvPr>
        </p:nvSpPr>
        <p:spPr>
          <a:xfrm>
            <a:off x="34925" y="44450"/>
            <a:ext cx="4140200" cy="476250"/>
          </a:xfrm>
        </p:spPr>
        <p:txBody>
          <a:bodyPr/>
          <a:lstStyle/>
          <a:p>
            <a:pPr eaLnBrk="1" hangingPunct="1">
              <a:defRPr/>
            </a:pPr>
            <a:r>
              <a:rPr lang="zh-CN" altLang="en-US" sz="2800" b="1">
                <a:effectLst/>
                <a:latin typeface="Times New Roman" panose="02020603050405020304" pitchFamily="18" charset="0"/>
              </a:rPr>
              <a:t>一、模仿朗读（共 </a:t>
            </a:r>
            <a:r>
              <a:rPr lang="en-US" altLang="zh-CN" sz="2800" b="1">
                <a:effectLst/>
                <a:latin typeface="Times New Roman" panose="02020603050405020304" pitchFamily="18" charset="0"/>
              </a:rPr>
              <a:t>4 </a:t>
            </a:r>
            <a:r>
              <a:rPr lang="zh-CN" altLang="en-US" sz="2800" b="1">
                <a:effectLst/>
                <a:latin typeface="Times New Roman" panose="02020603050405020304" pitchFamily="18" charset="0"/>
              </a:rPr>
              <a:t>分）</a:t>
            </a:r>
            <a:r>
              <a:rPr lang="zh-CN" altLang="en-US" sz="2800"/>
              <a:t> </a:t>
            </a:r>
          </a:p>
        </p:txBody>
      </p:sp>
      <p:sp>
        <p:nvSpPr>
          <p:cNvPr id="21507" name="Rectangle 3">
            <a:extLst>
              <a:ext uri="{FF2B5EF4-FFF2-40B4-BE49-F238E27FC236}">
                <a16:creationId xmlns:a16="http://schemas.microsoft.com/office/drawing/2014/main" id="{96DB2B82-139C-9CEC-0D1C-4872D28EEBD2}"/>
              </a:ext>
            </a:extLst>
          </p:cNvPr>
          <p:cNvSpPr>
            <a:spLocks noGrp="1" noChangeArrowheads="1"/>
          </p:cNvSpPr>
          <p:nvPr>
            <p:ph type="body" sz="half" idx="4294967295"/>
          </p:nvPr>
        </p:nvSpPr>
        <p:spPr>
          <a:xfrm>
            <a:off x="107950" y="549275"/>
            <a:ext cx="8208963" cy="1295400"/>
          </a:xfrm>
        </p:spPr>
        <p:txBody>
          <a:bodyPr tIns="0"/>
          <a:lstStyle/>
          <a:p>
            <a:pPr marL="0" indent="361950" algn="just" eaLnBrk="1" hangingPunct="1">
              <a:lnSpc>
                <a:spcPct val="150000"/>
              </a:lnSpc>
              <a:spcBef>
                <a:spcPct val="0"/>
              </a:spcBef>
              <a:buFontTx/>
              <a:buNone/>
              <a:defRPr/>
            </a:pPr>
            <a:r>
              <a:rPr lang="zh-CN" altLang="en-US" sz="1800">
                <a:effectLst/>
                <a:latin typeface="Times New Roman" panose="02020603050405020304" pitchFamily="18" charset="0"/>
              </a:rPr>
              <a:t>听下面短文，短文播放一遍。你有 </a:t>
            </a:r>
            <a:r>
              <a:rPr lang="en-US" altLang="zh-CN" sz="1800" b="1">
                <a:effectLst/>
                <a:latin typeface="Times New Roman" panose="02020603050405020304" pitchFamily="18" charset="0"/>
              </a:rPr>
              <a:t>50</a:t>
            </a:r>
            <a:r>
              <a:rPr lang="en-US" altLang="zh-CN" sz="1800">
                <a:effectLst/>
                <a:latin typeface="Times New Roman" panose="02020603050405020304" pitchFamily="18" charset="0"/>
              </a:rPr>
              <a:t> </a:t>
            </a:r>
            <a:r>
              <a:rPr lang="zh-CN" altLang="en-US" sz="1800">
                <a:effectLst/>
                <a:latin typeface="Times New Roman" panose="02020603050405020304" pitchFamily="18" charset="0"/>
              </a:rPr>
              <a:t>秒钟的时间准备，然后模仿朗读。当听到“开始录音”的信号后，立即在 </a:t>
            </a:r>
            <a:r>
              <a:rPr lang="en-US" altLang="zh-CN" sz="1800" b="1">
                <a:effectLst/>
                <a:latin typeface="Times New Roman" panose="02020603050405020304" pitchFamily="18" charset="0"/>
              </a:rPr>
              <a:t>50</a:t>
            </a:r>
            <a:r>
              <a:rPr lang="en-US" altLang="zh-CN" sz="1800">
                <a:effectLst/>
                <a:latin typeface="Times New Roman" panose="02020603050405020304" pitchFamily="18" charset="0"/>
              </a:rPr>
              <a:t> </a:t>
            </a:r>
            <a:r>
              <a:rPr lang="zh-CN" altLang="en-US" sz="1800">
                <a:effectLst/>
                <a:latin typeface="Times New Roman" panose="02020603050405020304" pitchFamily="18" charset="0"/>
              </a:rPr>
              <a:t>秒钟内模仿朗读短文；当听到要求 “停止录音”的信号时，停止模仿朗读。</a:t>
            </a:r>
            <a:r>
              <a:rPr lang="zh-CN" altLang="en-US" sz="1800">
                <a:latin typeface="Times New Roman" panose="02020603050405020304" pitchFamily="18" charset="0"/>
              </a:rPr>
              <a:t> </a:t>
            </a:r>
          </a:p>
        </p:txBody>
      </p:sp>
      <p:pic>
        <p:nvPicPr>
          <p:cNvPr id="70662" name="Picture 27" descr="公司logo">
            <a:extLst>
              <a:ext uri="{FF2B5EF4-FFF2-40B4-BE49-F238E27FC236}">
                <a16:creationId xmlns:a16="http://schemas.microsoft.com/office/drawing/2014/main" id="{FE214E5E-3083-2F98-DE90-5266F3C14F0A}"/>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663" name="Rectangle 159">
            <a:extLst>
              <a:ext uri="{FF2B5EF4-FFF2-40B4-BE49-F238E27FC236}">
                <a16:creationId xmlns:a16="http://schemas.microsoft.com/office/drawing/2014/main" id="{B1C9A6B3-C940-529C-9DB7-11AD2EC3C9C2}"/>
              </a:ext>
            </a:extLst>
          </p:cNvPr>
          <p:cNvSpPr>
            <a:spLocks noChangeArrowheads="1"/>
          </p:cNvSpPr>
          <p:nvPr/>
        </p:nvSpPr>
        <p:spPr bwMode="auto">
          <a:xfrm>
            <a:off x="179388" y="1957388"/>
            <a:ext cx="8280400" cy="4657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2231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just">
              <a:spcBef>
                <a:spcPct val="0"/>
              </a:spcBef>
              <a:buFontTx/>
              <a:buNone/>
            </a:pPr>
            <a:r>
              <a:rPr lang="en-US" altLang="zh-CN" sz="3400">
                <a:latin typeface="Times New Roman" panose="02020603050405020304" pitchFamily="18" charset="0"/>
              </a:rPr>
              <a:t>    A man has a parrot. It is a beautiful bird. Every day the man speaks to it. “What are you doing?” says the man. “What are you doing?” says the parrot. The parrot often flies around the room. One day, the man isn't at home. A thief comes in. He steals things in the house. When he's leaving, the parrot says “What are you doing?” The thief drops the things and runs away.</a:t>
            </a:r>
          </a:p>
        </p:txBody>
      </p:sp>
      <p:pic>
        <p:nvPicPr>
          <p:cNvPr id="21654" name="Picture 150">
            <a:hlinkClick r:id="" action="ppaction://media"/>
            <a:extLst>
              <a:ext uri="{FF2B5EF4-FFF2-40B4-BE49-F238E27FC236}">
                <a16:creationId xmlns:a16="http://schemas.microsoft.com/office/drawing/2014/main" id="{7A272FCB-2CE4-FDB4-66F7-49D39A8E3A08}"/>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3635375" y="14128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66" name="Picture 10">
            <a:hlinkClick r:id="" action="ppaction://media"/>
            <a:extLst>
              <a:ext uri="{FF2B5EF4-FFF2-40B4-BE49-F238E27FC236}">
                <a16:creationId xmlns:a16="http://schemas.microsoft.com/office/drawing/2014/main" id="{6994E860-4241-AD23-AC85-34B7810BEDF4}"/>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8604250" y="6308725"/>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restart="whenNotActive" fill="hold" evtFilter="cancelBubble" nodeType="interactiveSeq">
                <p:stCondLst>
                  <p:cond evt="onClick" delay="0">
                    <p:tgtEl>
                      <p:spTgt spid="21682"/>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916" fill="hold"/>
                                        <p:tgtEl>
                                          <p:spTgt spid="21682"/>
                                        </p:tgtEl>
                                      </p:cBhvr>
                                    </p:cmd>
                                  </p:childTnLst>
                                </p:cTn>
                              </p:par>
                            </p:childTnLst>
                          </p:cTn>
                        </p:par>
                      </p:childTnLst>
                    </p:cTn>
                  </p:par>
                </p:childTnLst>
              </p:cTn>
              <p:nextCondLst>
                <p:cond evt="onClick" delay="0">
                  <p:tgtEl>
                    <p:spTgt spid="21682"/>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1682"/>
                </p:tgtEl>
              </p:cMediaNode>
            </p:audio>
            <p:seq concurrent="1" nextAc="seek">
              <p:cTn id="8" restart="whenNotActive" fill="hold" evtFilter="cancelBubble" nodeType="interactiveSeq">
                <p:stCondLst>
                  <p:cond evt="onClick" delay="0">
                    <p:tgtEl>
                      <p:spTgt spid="21680"/>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1" presetClass="mediacall" presetSubtype="0" fill="hold" nodeType="clickEffect">
                                  <p:stCondLst>
                                    <p:cond delay="0"/>
                                  </p:stCondLst>
                                  <p:childTnLst>
                                    <p:cmd type="call" cmd="playFrom(0.0)">
                                      <p:cBhvr>
                                        <p:cTn id="12" dur="1952" fill="hold"/>
                                        <p:tgtEl>
                                          <p:spTgt spid="21680"/>
                                        </p:tgtEl>
                                      </p:cBhvr>
                                    </p:cmd>
                                  </p:childTnLst>
                                </p:cTn>
                              </p:par>
                            </p:childTnLst>
                          </p:cTn>
                        </p:par>
                      </p:childTnLst>
                    </p:cTn>
                  </p:par>
                </p:childTnLst>
              </p:cTn>
              <p:nextCondLst>
                <p:cond evt="onClick" delay="0">
                  <p:tgtEl>
                    <p:spTgt spid="21680"/>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21680"/>
                </p:tgtEl>
              </p:cMediaNode>
            </p:audio>
            <p:seq concurrent="1" nextAc="seek">
              <p:cTn id="14" restart="whenNotActive" fill="hold" evtFilter="cancelBubble" nodeType="interactiveSeq">
                <p:stCondLst>
                  <p:cond evt="onClick" delay="0">
                    <p:tgtEl>
                      <p:spTgt spid="21654"/>
                    </p:tgtEl>
                  </p:cond>
                </p:stCondLst>
                <p:endSync evt="end" delay="0">
                  <p:rtn val="all"/>
                </p:endSync>
                <p:childTnLst>
                  <p:par>
                    <p:cTn id="15" fill="hold" nodeType="clickPar">
                      <p:stCondLst>
                        <p:cond delay="0"/>
                      </p:stCondLst>
                      <p:childTnLst>
                        <p:par>
                          <p:cTn id="16" fill="hold" nodeType="withGroup">
                            <p:stCondLst>
                              <p:cond delay="0"/>
                            </p:stCondLst>
                            <p:childTnLst>
                              <p:par>
                                <p:cTn id="17" presetID="1" presetClass="mediacall" presetSubtype="0" fill="hold" nodeType="clickEffect">
                                  <p:stCondLst>
                                    <p:cond delay="0"/>
                                  </p:stCondLst>
                                  <p:childTnLst>
                                    <p:cmd type="call" cmd="playFrom(0.0)">
                                      <p:cBhvr>
                                        <p:cTn id="18" dur="28160" fill="hold"/>
                                        <p:tgtEl>
                                          <p:spTgt spid="21654"/>
                                        </p:tgtEl>
                                      </p:cBhvr>
                                    </p:cmd>
                                  </p:childTnLst>
                                </p:cTn>
                              </p:par>
                            </p:childTnLst>
                          </p:cTn>
                        </p:par>
                      </p:childTnLst>
                    </p:cTn>
                  </p:par>
                </p:childTnLst>
              </p:cTn>
              <p:nextCondLst>
                <p:cond evt="onClick" delay="0">
                  <p:tgtEl>
                    <p:spTgt spid="21654"/>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2165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6" descr="公司logo">
            <a:extLst>
              <a:ext uri="{FF2B5EF4-FFF2-40B4-BE49-F238E27FC236}">
                <a16:creationId xmlns:a16="http://schemas.microsoft.com/office/drawing/2014/main" id="{92F8436C-2E74-DAEA-14A2-370E46FAFD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07" name="Picture 7" descr="icon">
            <a:extLst>
              <a:ext uri="{FF2B5EF4-FFF2-40B4-BE49-F238E27FC236}">
                <a16:creationId xmlns:a16="http://schemas.microsoft.com/office/drawing/2014/main" id="{CE789D38-770E-6165-71CA-3D8DBF2074E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275" y="3141663"/>
            <a:ext cx="1439863"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08" name="Rectangle 10">
            <a:extLst>
              <a:ext uri="{FF2B5EF4-FFF2-40B4-BE49-F238E27FC236}">
                <a16:creationId xmlns:a16="http://schemas.microsoft.com/office/drawing/2014/main" id="{31265241-73C0-E5ED-A628-2AC835E35922}"/>
              </a:ext>
            </a:extLst>
          </p:cNvPr>
          <p:cNvSpPr>
            <a:spLocks noChangeArrowheads="1"/>
          </p:cNvSpPr>
          <p:nvPr/>
        </p:nvSpPr>
        <p:spPr bwMode="auto">
          <a:xfrm>
            <a:off x="1042988" y="260350"/>
            <a:ext cx="7489825"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4000"/>
              <a:t>小升初适应性训练与考试</a:t>
            </a:r>
            <a:r>
              <a:rPr lang="zh-CN" altLang="en-US" sz="4000">
                <a:solidFill>
                  <a:srgbClr val="000066"/>
                </a:solidFill>
                <a:latin typeface="Times New Roman" panose="02020603050405020304" pitchFamily="18" charset="0"/>
              </a:rPr>
              <a:t>王中王</a:t>
            </a:r>
          </a:p>
          <a:p>
            <a:pPr algn="ctr" eaLnBrk="1" hangingPunct="1">
              <a:spcBef>
                <a:spcPct val="0"/>
              </a:spcBef>
              <a:buClrTx/>
              <a:buSzTx/>
              <a:buFontTx/>
              <a:buNone/>
            </a:pPr>
            <a:r>
              <a:rPr lang="en-US" altLang="zh-CN" sz="4000">
                <a:solidFill>
                  <a:srgbClr val="000066"/>
                </a:solidFill>
                <a:latin typeface="Times New Roman" panose="02020603050405020304" pitchFamily="18" charset="0"/>
              </a:rPr>
              <a:t>(i3men.com)</a:t>
            </a:r>
          </a:p>
        </p:txBody>
      </p:sp>
      <p:sp>
        <p:nvSpPr>
          <p:cNvPr id="72709" name="Rectangle 12">
            <a:extLst>
              <a:ext uri="{FF2B5EF4-FFF2-40B4-BE49-F238E27FC236}">
                <a16:creationId xmlns:a16="http://schemas.microsoft.com/office/drawing/2014/main" id="{E1FF45E2-22B7-3FE3-93B6-F6B9CE42269C}"/>
              </a:ext>
            </a:extLst>
          </p:cNvPr>
          <p:cNvSpPr>
            <a:spLocks noChangeArrowheads="1"/>
          </p:cNvSpPr>
          <p:nvPr/>
        </p:nvSpPr>
        <p:spPr bwMode="auto">
          <a:xfrm>
            <a:off x="1295400" y="1757363"/>
            <a:ext cx="6516688"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2800">
                <a:solidFill>
                  <a:srgbClr val="FF0000"/>
                </a:solidFill>
                <a:latin typeface="Times New Roman" panose="02020603050405020304" pitchFamily="18" charset="0"/>
              </a:rPr>
              <a:t>模仿朗读第 </a:t>
            </a:r>
            <a:r>
              <a:rPr lang="en-US" altLang="zh-CN" sz="2800">
                <a:solidFill>
                  <a:srgbClr val="FF0000"/>
                </a:solidFill>
                <a:latin typeface="Times New Roman" panose="02020603050405020304" pitchFamily="18" charset="0"/>
              </a:rPr>
              <a:t>3 </a:t>
            </a:r>
            <a:r>
              <a:rPr lang="zh-CN" altLang="en-US" sz="2800">
                <a:solidFill>
                  <a:srgbClr val="FF0000"/>
                </a:solidFill>
                <a:latin typeface="Times New Roman" panose="02020603050405020304" pitchFamily="18" charset="0"/>
              </a:rPr>
              <a:t>题</a:t>
            </a:r>
          </a:p>
        </p:txBody>
      </p:sp>
      <p:sp>
        <p:nvSpPr>
          <p:cNvPr id="72710" name="Rectangle 13">
            <a:extLst>
              <a:ext uri="{FF2B5EF4-FFF2-40B4-BE49-F238E27FC236}">
                <a16:creationId xmlns:a16="http://schemas.microsoft.com/office/drawing/2014/main" id="{E4BE989C-8D38-7C25-46E3-6D01DC7B1106}"/>
              </a:ext>
            </a:extLst>
          </p:cNvPr>
          <p:cNvSpPr>
            <a:spLocks noChangeArrowheads="1"/>
          </p:cNvSpPr>
          <p:nvPr/>
        </p:nvSpPr>
        <p:spPr bwMode="auto">
          <a:xfrm>
            <a:off x="414338" y="6092825"/>
            <a:ext cx="828040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a:latin typeface="Times New Roman" panose="02020603050405020304" pitchFamily="18" charset="0"/>
              </a:rPr>
              <a:t>版权所有</a:t>
            </a:r>
            <a:r>
              <a:rPr lang="en-US" altLang="zh-CN">
                <a:latin typeface="宋体" panose="02010600030101010101" pitchFamily="2" charset="-122"/>
              </a:rPr>
              <a:t>©</a:t>
            </a:r>
            <a:r>
              <a:rPr lang="zh-CN" altLang="en-US">
                <a:latin typeface="Times New Roman" panose="02020603050405020304" pitchFamily="18" charset="0"/>
              </a:rPr>
              <a:t>：深圳市浩锐科软件有限责任公司</a:t>
            </a:r>
          </a:p>
        </p:txBody>
      </p:sp>
    </p:spTree>
  </p:cSld>
  <p:clrMapOvr>
    <a:masterClrMapping/>
  </p:clrMapOvr>
  <p:transition>
    <p:push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82" name="Picture 178">
            <a:hlinkClick r:id="" action="ppaction://media"/>
            <a:extLst>
              <a:ext uri="{FF2B5EF4-FFF2-40B4-BE49-F238E27FC236}">
                <a16:creationId xmlns:a16="http://schemas.microsoft.com/office/drawing/2014/main" id="{0DABB7A7-A502-E031-CF61-EF36DB288A00}"/>
              </a:ext>
            </a:extLst>
          </p:cNvPr>
          <p:cNvPicPr>
            <a:picLocks noChangeAspect="1" noChangeArrowheads="1"/>
          </p:cNvPicPr>
          <p:nvPr>
            <p:ph sz="quarter" idx="4294967295"/>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a:xfrm>
            <a:off x="8947150" y="188913"/>
            <a:ext cx="196850" cy="1968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680" name="Picture 176">
            <a:hlinkClick r:id="" action="ppaction://media"/>
            <a:extLst>
              <a:ext uri="{FF2B5EF4-FFF2-40B4-BE49-F238E27FC236}">
                <a16:creationId xmlns:a16="http://schemas.microsoft.com/office/drawing/2014/main" id="{3D494AEA-C1FF-0C34-528C-BAF44321F32A}"/>
              </a:ext>
            </a:extLst>
          </p:cNvPr>
          <p:cNvPicPr>
            <a:picLocks noChangeAspect="1" noChangeArrowheads="1"/>
          </p:cNvPicPr>
          <p:nvPr>
            <p:ph sz="quarter" idx="4294967295"/>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a:xfrm>
            <a:off x="8675688" y="115888"/>
            <a:ext cx="215900" cy="215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1506" name="Rectangle 2">
            <a:extLst>
              <a:ext uri="{FF2B5EF4-FFF2-40B4-BE49-F238E27FC236}">
                <a16:creationId xmlns:a16="http://schemas.microsoft.com/office/drawing/2014/main" id="{18EAE1F0-2507-A6D5-2A93-ED542942BE80}"/>
              </a:ext>
            </a:extLst>
          </p:cNvPr>
          <p:cNvSpPr>
            <a:spLocks noGrp="1" noChangeArrowheads="1"/>
          </p:cNvSpPr>
          <p:nvPr>
            <p:ph type="title" idx="4294967295"/>
          </p:nvPr>
        </p:nvSpPr>
        <p:spPr>
          <a:xfrm>
            <a:off x="34925" y="44450"/>
            <a:ext cx="4140200" cy="476250"/>
          </a:xfrm>
        </p:spPr>
        <p:txBody>
          <a:bodyPr/>
          <a:lstStyle/>
          <a:p>
            <a:pPr eaLnBrk="1" hangingPunct="1">
              <a:defRPr/>
            </a:pPr>
            <a:r>
              <a:rPr lang="zh-CN" altLang="en-US" sz="2800" b="1">
                <a:effectLst/>
                <a:latin typeface="Times New Roman" panose="02020603050405020304" pitchFamily="18" charset="0"/>
              </a:rPr>
              <a:t>一、模仿朗读（共 </a:t>
            </a:r>
            <a:r>
              <a:rPr lang="en-US" altLang="zh-CN" sz="2800" b="1">
                <a:effectLst/>
                <a:latin typeface="Times New Roman" panose="02020603050405020304" pitchFamily="18" charset="0"/>
              </a:rPr>
              <a:t>4 </a:t>
            </a:r>
            <a:r>
              <a:rPr lang="zh-CN" altLang="en-US" sz="2800" b="1">
                <a:effectLst/>
                <a:latin typeface="Times New Roman" panose="02020603050405020304" pitchFamily="18" charset="0"/>
              </a:rPr>
              <a:t>分）</a:t>
            </a:r>
            <a:r>
              <a:rPr lang="zh-CN" altLang="en-US" sz="2800"/>
              <a:t> </a:t>
            </a:r>
          </a:p>
        </p:txBody>
      </p:sp>
      <p:sp>
        <p:nvSpPr>
          <p:cNvPr id="21507" name="Rectangle 3">
            <a:extLst>
              <a:ext uri="{FF2B5EF4-FFF2-40B4-BE49-F238E27FC236}">
                <a16:creationId xmlns:a16="http://schemas.microsoft.com/office/drawing/2014/main" id="{6137FAAA-C199-0FF8-98E8-D420D52ECBD3}"/>
              </a:ext>
            </a:extLst>
          </p:cNvPr>
          <p:cNvSpPr>
            <a:spLocks noGrp="1" noChangeArrowheads="1"/>
          </p:cNvSpPr>
          <p:nvPr>
            <p:ph type="body" sz="half" idx="4294967295"/>
          </p:nvPr>
        </p:nvSpPr>
        <p:spPr>
          <a:xfrm>
            <a:off x="107950" y="549275"/>
            <a:ext cx="8208963" cy="1295400"/>
          </a:xfrm>
        </p:spPr>
        <p:txBody>
          <a:bodyPr tIns="0"/>
          <a:lstStyle/>
          <a:p>
            <a:pPr marL="0" indent="361950" algn="just" eaLnBrk="1" hangingPunct="1">
              <a:lnSpc>
                <a:spcPct val="150000"/>
              </a:lnSpc>
              <a:spcBef>
                <a:spcPct val="0"/>
              </a:spcBef>
              <a:buFontTx/>
              <a:buNone/>
              <a:defRPr/>
            </a:pPr>
            <a:r>
              <a:rPr lang="zh-CN" altLang="en-US" sz="1800">
                <a:effectLst/>
                <a:latin typeface="Times New Roman" panose="02020603050405020304" pitchFamily="18" charset="0"/>
              </a:rPr>
              <a:t>听下面短文，短文播放一遍。你有 </a:t>
            </a:r>
            <a:r>
              <a:rPr lang="en-US" altLang="zh-CN" sz="1800" b="1">
                <a:effectLst/>
                <a:latin typeface="Times New Roman" panose="02020603050405020304" pitchFamily="18" charset="0"/>
              </a:rPr>
              <a:t>50</a:t>
            </a:r>
            <a:r>
              <a:rPr lang="en-US" altLang="zh-CN" sz="1800">
                <a:effectLst/>
                <a:latin typeface="Times New Roman" panose="02020603050405020304" pitchFamily="18" charset="0"/>
              </a:rPr>
              <a:t> </a:t>
            </a:r>
            <a:r>
              <a:rPr lang="zh-CN" altLang="en-US" sz="1800">
                <a:effectLst/>
                <a:latin typeface="Times New Roman" panose="02020603050405020304" pitchFamily="18" charset="0"/>
              </a:rPr>
              <a:t>秒钟的时间准备，然后模仿朗读。当听到“开始录音”的信号后，立即在 </a:t>
            </a:r>
            <a:r>
              <a:rPr lang="en-US" altLang="zh-CN" sz="1800" b="1">
                <a:effectLst/>
                <a:latin typeface="Times New Roman" panose="02020603050405020304" pitchFamily="18" charset="0"/>
              </a:rPr>
              <a:t>50</a:t>
            </a:r>
            <a:r>
              <a:rPr lang="en-US" altLang="zh-CN" sz="1800">
                <a:effectLst/>
                <a:latin typeface="Times New Roman" panose="02020603050405020304" pitchFamily="18" charset="0"/>
              </a:rPr>
              <a:t> </a:t>
            </a:r>
            <a:r>
              <a:rPr lang="zh-CN" altLang="en-US" sz="1800">
                <a:effectLst/>
                <a:latin typeface="Times New Roman" panose="02020603050405020304" pitchFamily="18" charset="0"/>
              </a:rPr>
              <a:t>秒钟内模仿朗读短文；当听到要求 “停止录音”的信号时，停止模仿朗读。</a:t>
            </a:r>
            <a:r>
              <a:rPr lang="zh-CN" altLang="en-US" sz="1800">
                <a:latin typeface="Times New Roman" panose="02020603050405020304" pitchFamily="18" charset="0"/>
              </a:rPr>
              <a:t> </a:t>
            </a:r>
          </a:p>
        </p:txBody>
      </p:sp>
      <p:pic>
        <p:nvPicPr>
          <p:cNvPr id="74758" name="Picture 27" descr="公司logo">
            <a:extLst>
              <a:ext uri="{FF2B5EF4-FFF2-40B4-BE49-F238E27FC236}">
                <a16:creationId xmlns:a16="http://schemas.microsoft.com/office/drawing/2014/main" id="{5EDB0688-E47A-CD21-E646-EE5E4B709D9D}"/>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759" name="Rectangle 159">
            <a:extLst>
              <a:ext uri="{FF2B5EF4-FFF2-40B4-BE49-F238E27FC236}">
                <a16:creationId xmlns:a16="http://schemas.microsoft.com/office/drawing/2014/main" id="{FD774992-F898-193B-6FAF-0F6128B2767D}"/>
              </a:ext>
            </a:extLst>
          </p:cNvPr>
          <p:cNvSpPr>
            <a:spLocks noChangeArrowheads="1"/>
          </p:cNvSpPr>
          <p:nvPr/>
        </p:nvSpPr>
        <p:spPr bwMode="auto">
          <a:xfrm>
            <a:off x="179388" y="1874838"/>
            <a:ext cx="8208962" cy="4829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2231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dist">
              <a:lnSpc>
                <a:spcPct val="110000"/>
              </a:lnSpc>
              <a:spcBef>
                <a:spcPct val="0"/>
              </a:spcBef>
              <a:buFontTx/>
              <a:buNone/>
            </a:pPr>
            <a:r>
              <a:rPr lang="en-US" altLang="zh-CN" dirty="0">
                <a:latin typeface="Times New Roman" panose="02020603050405020304" pitchFamily="18" charset="0"/>
              </a:rPr>
              <a:t>    Hi, dear friends. My English name is Benny. I'm 9 years old. I live in China. I'm 150 cm tall. I'm 40 kg. I have a happy family. My grandma is old. She loves me very much. My father is a </a:t>
            </a:r>
            <a:r>
              <a:rPr lang="en-US" altLang="zh-CN" dirty="0" err="1">
                <a:latin typeface="Times New Roman" panose="02020603050405020304" pitchFamily="18" charset="0"/>
              </a:rPr>
              <a:t>maths</a:t>
            </a:r>
            <a:r>
              <a:rPr lang="en-US" altLang="zh-CN" dirty="0">
                <a:latin typeface="Times New Roman" panose="02020603050405020304" pitchFamily="18" charset="0"/>
              </a:rPr>
              <a:t> teacher. He works in a middle school. My mother is a housewife. She cooks for the family every day. My father is taller and stronger than my mother.</a:t>
            </a:r>
            <a:r>
              <a:rPr lang="en-US" altLang="zh-CN" b="0" dirty="0"/>
              <a:t> </a:t>
            </a:r>
            <a:r>
              <a:rPr lang="en-US" altLang="zh-CN" dirty="0">
                <a:latin typeface="Times New Roman" panose="02020603050405020304" pitchFamily="18" charset="0"/>
              </a:rPr>
              <a:t>Do you</a:t>
            </a:r>
          </a:p>
          <a:p>
            <a:pPr>
              <a:lnSpc>
                <a:spcPct val="110000"/>
              </a:lnSpc>
              <a:spcBef>
                <a:spcPct val="0"/>
              </a:spcBef>
              <a:buFontTx/>
              <a:buNone/>
            </a:pPr>
            <a:r>
              <a:rPr lang="en-US" altLang="zh-CN" dirty="0">
                <a:latin typeface="Times New Roman" panose="02020603050405020304" pitchFamily="18" charset="0"/>
              </a:rPr>
              <a:t>have a happy family?</a:t>
            </a:r>
            <a:r>
              <a:rPr lang="en-US" altLang="zh-CN" b="0" dirty="0">
                <a:latin typeface="Times New Roman" panose="02020603050405020304" pitchFamily="18" charset="0"/>
              </a:rPr>
              <a:t> </a:t>
            </a:r>
          </a:p>
        </p:txBody>
      </p:sp>
      <p:pic>
        <p:nvPicPr>
          <p:cNvPr id="21654" name="Picture 150">
            <a:hlinkClick r:id="" action="ppaction://media"/>
            <a:extLst>
              <a:ext uri="{FF2B5EF4-FFF2-40B4-BE49-F238E27FC236}">
                <a16:creationId xmlns:a16="http://schemas.microsoft.com/office/drawing/2014/main" id="{DBDE5369-49BA-DAFF-A479-3AC5473EE7BE}"/>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3635375" y="14128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62" name="Picture 10">
            <a:hlinkClick r:id="" action="ppaction://media"/>
            <a:extLst>
              <a:ext uri="{FF2B5EF4-FFF2-40B4-BE49-F238E27FC236}">
                <a16:creationId xmlns:a16="http://schemas.microsoft.com/office/drawing/2014/main" id="{EED04F5C-0323-EF49-C189-D218BF5F8665}"/>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8601075" y="6308725"/>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restart="whenNotActive" fill="hold" evtFilter="cancelBubble" nodeType="interactiveSeq">
                <p:stCondLst>
                  <p:cond evt="onClick" delay="0">
                    <p:tgtEl>
                      <p:spTgt spid="21682"/>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916" fill="hold"/>
                                        <p:tgtEl>
                                          <p:spTgt spid="21682"/>
                                        </p:tgtEl>
                                      </p:cBhvr>
                                    </p:cmd>
                                  </p:childTnLst>
                                </p:cTn>
                              </p:par>
                            </p:childTnLst>
                          </p:cTn>
                        </p:par>
                      </p:childTnLst>
                    </p:cTn>
                  </p:par>
                </p:childTnLst>
              </p:cTn>
              <p:nextCondLst>
                <p:cond evt="onClick" delay="0">
                  <p:tgtEl>
                    <p:spTgt spid="21682"/>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1682"/>
                </p:tgtEl>
              </p:cMediaNode>
            </p:audio>
            <p:seq concurrent="1" nextAc="seek">
              <p:cTn id="8" restart="whenNotActive" fill="hold" evtFilter="cancelBubble" nodeType="interactiveSeq">
                <p:stCondLst>
                  <p:cond evt="onClick" delay="0">
                    <p:tgtEl>
                      <p:spTgt spid="21680"/>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1" presetClass="mediacall" presetSubtype="0" fill="hold" nodeType="clickEffect">
                                  <p:stCondLst>
                                    <p:cond delay="0"/>
                                  </p:stCondLst>
                                  <p:childTnLst>
                                    <p:cmd type="call" cmd="playFrom(0.0)">
                                      <p:cBhvr>
                                        <p:cTn id="12" dur="1952" fill="hold"/>
                                        <p:tgtEl>
                                          <p:spTgt spid="21680"/>
                                        </p:tgtEl>
                                      </p:cBhvr>
                                    </p:cmd>
                                  </p:childTnLst>
                                </p:cTn>
                              </p:par>
                            </p:childTnLst>
                          </p:cTn>
                        </p:par>
                      </p:childTnLst>
                    </p:cTn>
                  </p:par>
                </p:childTnLst>
              </p:cTn>
              <p:nextCondLst>
                <p:cond evt="onClick" delay="0">
                  <p:tgtEl>
                    <p:spTgt spid="21680"/>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21680"/>
                </p:tgtEl>
              </p:cMediaNode>
            </p:audio>
            <p:seq concurrent="1" nextAc="seek">
              <p:cTn id="14" restart="whenNotActive" fill="hold" evtFilter="cancelBubble" nodeType="interactiveSeq">
                <p:stCondLst>
                  <p:cond evt="onClick" delay="0">
                    <p:tgtEl>
                      <p:spTgt spid="21654"/>
                    </p:tgtEl>
                  </p:cond>
                </p:stCondLst>
                <p:endSync evt="end" delay="0">
                  <p:rtn val="all"/>
                </p:endSync>
                <p:childTnLst>
                  <p:par>
                    <p:cTn id="15" fill="hold" nodeType="clickPar">
                      <p:stCondLst>
                        <p:cond delay="0"/>
                      </p:stCondLst>
                      <p:childTnLst>
                        <p:par>
                          <p:cTn id="16" fill="hold" nodeType="withGroup">
                            <p:stCondLst>
                              <p:cond delay="0"/>
                            </p:stCondLst>
                            <p:childTnLst>
                              <p:par>
                                <p:cTn id="17" presetID="1" presetClass="mediacall" presetSubtype="0" fill="hold" nodeType="clickEffect">
                                  <p:stCondLst>
                                    <p:cond delay="0"/>
                                  </p:stCondLst>
                                  <p:childTnLst>
                                    <p:cmd type="call" cmd="playFrom(0.0)">
                                      <p:cBhvr>
                                        <p:cTn id="18" dur="28160" fill="hold"/>
                                        <p:tgtEl>
                                          <p:spTgt spid="21654"/>
                                        </p:tgtEl>
                                      </p:cBhvr>
                                    </p:cmd>
                                  </p:childTnLst>
                                </p:cTn>
                              </p:par>
                            </p:childTnLst>
                          </p:cTn>
                        </p:par>
                      </p:childTnLst>
                    </p:cTn>
                  </p:par>
                </p:childTnLst>
              </p:cTn>
              <p:nextCondLst>
                <p:cond evt="onClick" delay="0">
                  <p:tgtEl>
                    <p:spTgt spid="21654"/>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2165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6" descr="公司logo">
            <a:extLst>
              <a:ext uri="{FF2B5EF4-FFF2-40B4-BE49-F238E27FC236}">
                <a16:creationId xmlns:a16="http://schemas.microsoft.com/office/drawing/2014/main" id="{1D1B3768-52AD-229F-C5EC-9F31117449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803" name="Picture 7" descr="icon">
            <a:extLst>
              <a:ext uri="{FF2B5EF4-FFF2-40B4-BE49-F238E27FC236}">
                <a16:creationId xmlns:a16="http://schemas.microsoft.com/office/drawing/2014/main" id="{629A9E3B-7AED-F305-E0EF-D8A0A6D2174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275" y="3141663"/>
            <a:ext cx="1439863"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04" name="Rectangle 10">
            <a:extLst>
              <a:ext uri="{FF2B5EF4-FFF2-40B4-BE49-F238E27FC236}">
                <a16:creationId xmlns:a16="http://schemas.microsoft.com/office/drawing/2014/main" id="{845122B9-C2B4-6FE4-291C-02B268A215E5}"/>
              </a:ext>
            </a:extLst>
          </p:cNvPr>
          <p:cNvSpPr>
            <a:spLocks noChangeArrowheads="1"/>
          </p:cNvSpPr>
          <p:nvPr/>
        </p:nvSpPr>
        <p:spPr bwMode="auto">
          <a:xfrm>
            <a:off x="1042988" y="260350"/>
            <a:ext cx="7489825"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4000"/>
              <a:t>小升初适应性训练与考试</a:t>
            </a:r>
            <a:r>
              <a:rPr lang="zh-CN" altLang="en-US" sz="4000">
                <a:solidFill>
                  <a:srgbClr val="000066"/>
                </a:solidFill>
                <a:latin typeface="Times New Roman" panose="02020603050405020304" pitchFamily="18" charset="0"/>
              </a:rPr>
              <a:t>王中王</a:t>
            </a:r>
          </a:p>
          <a:p>
            <a:pPr algn="ctr" eaLnBrk="1" hangingPunct="1">
              <a:spcBef>
                <a:spcPct val="0"/>
              </a:spcBef>
              <a:buClrTx/>
              <a:buSzTx/>
              <a:buFontTx/>
              <a:buNone/>
            </a:pPr>
            <a:r>
              <a:rPr lang="en-US" altLang="zh-CN" sz="4000">
                <a:solidFill>
                  <a:srgbClr val="000066"/>
                </a:solidFill>
                <a:latin typeface="Times New Roman" panose="02020603050405020304" pitchFamily="18" charset="0"/>
              </a:rPr>
              <a:t>(i3men.com)</a:t>
            </a:r>
          </a:p>
        </p:txBody>
      </p:sp>
      <p:sp>
        <p:nvSpPr>
          <p:cNvPr id="76805" name="Rectangle 12">
            <a:extLst>
              <a:ext uri="{FF2B5EF4-FFF2-40B4-BE49-F238E27FC236}">
                <a16:creationId xmlns:a16="http://schemas.microsoft.com/office/drawing/2014/main" id="{B8F12FF3-862F-A835-7832-348C4852C488}"/>
              </a:ext>
            </a:extLst>
          </p:cNvPr>
          <p:cNvSpPr>
            <a:spLocks noChangeArrowheads="1"/>
          </p:cNvSpPr>
          <p:nvPr/>
        </p:nvSpPr>
        <p:spPr bwMode="auto">
          <a:xfrm>
            <a:off x="1295400" y="1757363"/>
            <a:ext cx="6516688"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2800">
                <a:solidFill>
                  <a:srgbClr val="FF0000"/>
                </a:solidFill>
                <a:latin typeface="Times New Roman" panose="02020603050405020304" pitchFamily="18" charset="0"/>
              </a:rPr>
              <a:t>模仿朗读第 </a:t>
            </a:r>
            <a:r>
              <a:rPr lang="en-US" altLang="zh-CN" sz="2800">
                <a:solidFill>
                  <a:srgbClr val="FF0000"/>
                </a:solidFill>
                <a:latin typeface="Times New Roman" panose="02020603050405020304" pitchFamily="18" charset="0"/>
              </a:rPr>
              <a:t>4 </a:t>
            </a:r>
            <a:r>
              <a:rPr lang="zh-CN" altLang="en-US" sz="2800">
                <a:solidFill>
                  <a:srgbClr val="FF0000"/>
                </a:solidFill>
                <a:latin typeface="Times New Roman" panose="02020603050405020304" pitchFamily="18" charset="0"/>
              </a:rPr>
              <a:t>题</a:t>
            </a:r>
          </a:p>
        </p:txBody>
      </p:sp>
      <p:sp>
        <p:nvSpPr>
          <p:cNvPr id="76806" name="Rectangle 13">
            <a:extLst>
              <a:ext uri="{FF2B5EF4-FFF2-40B4-BE49-F238E27FC236}">
                <a16:creationId xmlns:a16="http://schemas.microsoft.com/office/drawing/2014/main" id="{4EB832C5-DEC7-010F-BD7F-B6FCDC097837}"/>
              </a:ext>
            </a:extLst>
          </p:cNvPr>
          <p:cNvSpPr>
            <a:spLocks noChangeArrowheads="1"/>
          </p:cNvSpPr>
          <p:nvPr/>
        </p:nvSpPr>
        <p:spPr bwMode="auto">
          <a:xfrm>
            <a:off x="414338" y="6092825"/>
            <a:ext cx="828040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a:latin typeface="Times New Roman" panose="02020603050405020304" pitchFamily="18" charset="0"/>
              </a:rPr>
              <a:t>版权所有</a:t>
            </a:r>
            <a:r>
              <a:rPr lang="en-US" altLang="zh-CN">
                <a:latin typeface="宋体" panose="02010600030101010101" pitchFamily="2" charset="-122"/>
              </a:rPr>
              <a:t>©</a:t>
            </a:r>
            <a:r>
              <a:rPr lang="zh-CN" altLang="en-US">
                <a:latin typeface="Times New Roman" panose="02020603050405020304" pitchFamily="18" charset="0"/>
              </a:rPr>
              <a:t>：深圳市浩锐科软件有限责任公司</a:t>
            </a:r>
          </a:p>
        </p:txBody>
      </p:sp>
    </p:spTree>
  </p:cSld>
  <p:clrMapOvr>
    <a:masterClrMapping/>
  </p:clrMapOvr>
  <p:transition>
    <p:push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82" name="Picture 178">
            <a:hlinkClick r:id="" action="ppaction://media"/>
            <a:extLst>
              <a:ext uri="{FF2B5EF4-FFF2-40B4-BE49-F238E27FC236}">
                <a16:creationId xmlns:a16="http://schemas.microsoft.com/office/drawing/2014/main" id="{66125166-A6DB-877B-2532-2BC6E33771D2}"/>
              </a:ext>
            </a:extLst>
          </p:cNvPr>
          <p:cNvPicPr>
            <a:picLocks noChangeAspect="1" noChangeArrowheads="1"/>
          </p:cNvPicPr>
          <p:nvPr>
            <p:ph sz="quarter" idx="4294967295"/>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a:xfrm>
            <a:off x="8947150" y="188913"/>
            <a:ext cx="196850" cy="1968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680" name="Picture 176">
            <a:hlinkClick r:id="" action="ppaction://media"/>
            <a:extLst>
              <a:ext uri="{FF2B5EF4-FFF2-40B4-BE49-F238E27FC236}">
                <a16:creationId xmlns:a16="http://schemas.microsoft.com/office/drawing/2014/main" id="{EE09A8FA-3251-0CB1-657F-32AEEB662081}"/>
              </a:ext>
            </a:extLst>
          </p:cNvPr>
          <p:cNvPicPr>
            <a:picLocks noChangeAspect="1" noChangeArrowheads="1"/>
          </p:cNvPicPr>
          <p:nvPr>
            <p:ph sz="quarter" idx="4294967295"/>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a:xfrm>
            <a:off x="8675688" y="115888"/>
            <a:ext cx="215900" cy="215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1506" name="Rectangle 2">
            <a:extLst>
              <a:ext uri="{FF2B5EF4-FFF2-40B4-BE49-F238E27FC236}">
                <a16:creationId xmlns:a16="http://schemas.microsoft.com/office/drawing/2014/main" id="{4CB4CAF4-3EAC-040E-379F-C590AF40ABAF}"/>
              </a:ext>
            </a:extLst>
          </p:cNvPr>
          <p:cNvSpPr>
            <a:spLocks noGrp="1" noChangeArrowheads="1"/>
          </p:cNvSpPr>
          <p:nvPr>
            <p:ph type="title" idx="4294967295"/>
          </p:nvPr>
        </p:nvSpPr>
        <p:spPr>
          <a:xfrm>
            <a:off x="34925" y="44450"/>
            <a:ext cx="4140200" cy="476250"/>
          </a:xfrm>
        </p:spPr>
        <p:txBody>
          <a:bodyPr/>
          <a:lstStyle/>
          <a:p>
            <a:pPr eaLnBrk="1" hangingPunct="1">
              <a:defRPr/>
            </a:pPr>
            <a:r>
              <a:rPr lang="zh-CN" altLang="en-US" sz="2800" b="1">
                <a:effectLst/>
                <a:latin typeface="Times New Roman" panose="02020603050405020304" pitchFamily="18" charset="0"/>
              </a:rPr>
              <a:t>一、模仿朗读（共 </a:t>
            </a:r>
            <a:r>
              <a:rPr lang="en-US" altLang="zh-CN" sz="2800" b="1">
                <a:effectLst/>
                <a:latin typeface="Times New Roman" panose="02020603050405020304" pitchFamily="18" charset="0"/>
              </a:rPr>
              <a:t>4 </a:t>
            </a:r>
            <a:r>
              <a:rPr lang="zh-CN" altLang="en-US" sz="2800" b="1">
                <a:effectLst/>
                <a:latin typeface="Times New Roman" panose="02020603050405020304" pitchFamily="18" charset="0"/>
              </a:rPr>
              <a:t>分）</a:t>
            </a:r>
            <a:r>
              <a:rPr lang="zh-CN" altLang="en-US" sz="2800"/>
              <a:t> </a:t>
            </a:r>
          </a:p>
        </p:txBody>
      </p:sp>
      <p:sp>
        <p:nvSpPr>
          <p:cNvPr id="21507" name="Rectangle 3">
            <a:extLst>
              <a:ext uri="{FF2B5EF4-FFF2-40B4-BE49-F238E27FC236}">
                <a16:creationId xmlns:a16="http://schemas.microsoft.com/office/drawing/2014/main" id="{9BE3EE0D-5EEA-62E2-5E01-102E44829D23}"/>
              </a:ext>
            </a:extLst>
          </p:cNvPr>
          <p:cNvSpPr>
            <a:spLocks noGrp="1" noChangeArrowheads="1"/>
          </p:cNvSpPr>
          <p:nvPr>
            <p:ph type="body" sz="half" idx="4294967295"/>
          </p:nvPr>
        </p:nvSpPr>
        <p:spPr>
          <a:xfrm>
            <a:off x="107950" y="549275"/>
            <a:ext cx="8208963" cy="1295400"/>
          </a:xfrm>
        </p:spPr>
        <p:txBody>
          <a:bodyPr tIns="0"/>
          <a:lstStyle/>
          <a:p>
            <a:pPr marL="0" indent="361950" algn="just" eaLnBrk="1" hangingPunct="1">
              <a:lnSpc>
                <a:spcPct val="150000"/>
              </a:lnSpc>
              <a:spcBef>
                <a:spcPct val="0"/>
              </a:spcBef>
              <a:buFontTx/>
              <a:buNone/>
              <a:defRPr/>
            </a:pPr>
            <a:r>
              <a:rPr lang="zh-CN" altLang="en-US" sz="1800">
                <a:effectLst/>
                <a:latin typeface="Times New Roman" panose="02020603050405020304" pitchFamily="18" charset="0"/>
              </a:rPr>
              <a:t>听下面短文，短文播放一遍。你有 </a:t>
            </a:r>
            <a:r>
              <a:rPr lang="en-US" altLang="zh-CN" sz="1800" b="1">
                <a:effectLst/>
                <a:latin typeface="Times New Roman" panose="02020603050405020304" pitchFamily="18" charset="0"/>
              </a:rPr>
              <a:t>50</a:t>
            </a:r>
            <a:r>
              <a:rPr lang="en-US" altLang="zh-CN" sz="1800">
                <a:effectLst/>
                <a:latin typeface="Times New Roman" panose="02020603050405020304" pitchFamily="18" charset="0"/>
              </a:rPr>
              <a:t> </a:t>
            </a:r>
            <a:r>
              <a:rPr lang="zh-CN" altLang="en-US" sz="1800">
                <a:effectLst/>
                <a:latin typeface="Times New Roman" panose="02020603050405020304" pitchFamily="18" charset="0"/>
              </a:rPr>
              <a:t>秒钟的时间准备，然后模仿朗读。当听到“开始录音”的信号后，立即在 </a:t>
            </a:r>
            <a:r>
              <a:rPr lang="en-US" altLang="zh-CN" sz="1800" b="1">
                <a:effectLst/>
                <a:latin typeface="Times New Roman" panose="02020603050405020304" pitchFamily="18" charset="0"/>
              </a:rPr>
              <a:t>50</a:t>
            </a:r>
            <a:r>
              <a:rPr lang="en-US" altLang="zh-CN" sz="1800">
                <a:effectLst/>
                <a:latin typeface="Times New Roman" panose="02020603050405020304" pitchFamily="18" charset="0"/>
              </a:rPr>
              <a:t> </a:t>
            </a:r>
            <a:r>
              <a:rPr lang="zh-CN" altLang="en-US" sz="1800">
                <a:effectLst/>
                <a:latin typeface="Times New Roman" panose="02020603050405020304" pitchFamily="18" charset="0"/>
              </a:rPr>
              <a:t>秒钟内模仿朗读短文；当听到要求 “停止录音”的信号时，停止模仿朗读。</a:t>
            </a:r>
            <a:r>
              <a:rPr lang="zh-CN" altLang="en-US" sz="1800">
                <a:latin typeface="Times New Roman" panose="02020603050405020304" pitchFamily="18" charset="0"/>
              </a:rPr>
              <a:t> </a:t>
            </a:r>
          </a:p>
        </p:txBody>
      </p:sp>
      <p:pic>
        <p:nvPicPr>
          <p:cNvPr id="78854" name="Picture 27" descr="公司logo">
            <a:extLst>
              <a:ext uri="{FF2B5EF4-FFF2-40B4-BE49-F238E27FC236}">
                <a16:creationId xmlns:a16="http://schemas.microsoft.com/office/drawing/2014/main" id="{8AAAD004-7402-033D-765E-499DE8E5DA0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5" name="Rectangle 159">
            <a:extLst>
              <a:ext uri="{FF2B5EF4-FFF2-40B4-BE49-F238E27FC236}">
                <a16:creationId xmlns:a16="http://schemas.microsoft.com/office/drawing/2014/main" id="{76A51302-CDD4-2050-2F35-9B6595C28017}"/>
              </a:ext>
            </a:extLst>
          </p:cNvPr>
          <p:cNvSpPr>
            <a:spLocks noChangeArrowheads="1"/>
          </p:cNvSpPr>
          <p:nvPr/>
        </p:nvSpPr>
        <p:spPr bwMode="auto">
          <a:xfrm>
            <a:off x="179388" y="1795463"/>
            <a:ext cx="8280400" cy="4873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2231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dist">
              <a:spcBef>
                <a:spcPct val="0"/>
              </a:spcBef>
              <a:buFontTx/>
              <a:buNone/>
            </a:pPr>
            <a:r>
              <a:rPr lang="en-US" altLang="zh-CN">
                <a:latin typeface="Times New Roman" panose="02020603050405020304" pitchFamily="18" charset="0"/>
              </a:rPr>
              <a:t>    Summer holiday is coming soon. In the holiday, I am going to take a trip with my family. I can't wait! We are going to the West Lake. We will go boating on the lake and eat delicious food. On the third day, we are going to a zoo. I will take pictures of my favourite animals. They are very tall. They like eating leaves. What animals are they? Do you know? In the afternoon, we are going to the Ocean</a:t>
            </a:r>
          </a:p>
          <a:p>
            <a:pPr>
              <a:spcBef>
                <a:spcPct val="0"/>
              </a:spcBef>
              <a:buFontTx/>
              <a:buNone/>
            </a:pPr>
            <a:r>
              <a:rPr lang="en-US" altLang="zh-CN">
                <a:latin typeface="Times New Roman" panose="02020603050405020304" pitchFamily="18" charset="0"/>
              </a:rPr>
              <a:t>Park. </a:t>
            </a:r>
            <a:endParaRPr lang="en-US" altLang="zh-CN" b="0">
              <a:latin typeface="Times New Roman" panose="02020603050405020304" pitchFamily="18" charset="0"/>
            </a:endParaRPr>
          </a:p>
        </p:txBody>
      </p:sp>
      <p:pic>
        <p:nvPicPr>
          <p:cNvPr id="21654" name="Picture 150">
            <a:hlinkClick r:id="" action="ppaction://media"/>
            <a:extLst>
              <a:ext uri="{FF2B5EF4-FFF2-40B4-BE49-F238E27FC236}">
                <a16:creationId xmlns:a16="http://schemas.microsoft.com/office/drawing/2014/main" id="{9CD8E7E3-85D8-3C0F-DC8A-CB144E701F9F}"/>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3635375" y="14128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8" name="Picture 10">
            <a:hlinkClick r:id="" action="ppaction://media"/>
            <a:extLst>
              <a:ext uri="{FF2B5EF4-FFF2-40B4-BE49-F238E27FC236}">
                <a16:creationId xmlns:a16="http://schemas.microsoft.com/office/drawing/2014/main" id="{E4A1E0D4-983E-33A6-02FC-C53E3C302918}"/>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8604250" y="6308725"/>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restart="whenNotActive" fill="hold" evtFilter="cancelBubble" nodeType="interactiveSeq">
                <p:stCondLst>
                  <p:cond evt="onClick" delay="0">
                    <p:tgtEl>
                      <p:spTgt spid="21682"/>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916" fill="hold"/>
                                        <p:tgtEl>
                                          <p:spTgt spid="21682"/>
                                        </p:tgtEl>
                                      </p:cBhvr>
                                    </p:cmd>
                                  </p:childTnLst>
                                </p:cTn>
                              </p:par>
                            </p:childTnLst>
                          </p:cTn>
                        </p:par>
                      </p:childTnLst>
                    </p:cTn>
                  </p:par>
                </p:childTnLst>
              </p:cTn>
              <p:nextCondLst>
                <p:cond evt="onClick" delay="0">
                  <p:tgtEl>
                    <p:spTgt spid="21682"/>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1682"/>
                </p:tgtEl>
              </p:cMediaNode>
            </p:audio>
            <p:seq concurrent="1" nextAc="seek">
              <p:cTn id="8" restart="whenNotActive" fill="hold" evtFilter="cancelBubble" nodeType="interactiveSeq">
                <p:stCondLst>
                  <p:cond evt="onClick" delay="0">
                    <p:tgtEl>
                      <p:spTgt spid="21680"/>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1" presetClass="mediacall" presetSubtype="0" fill="hold" nodeType="clickEffect">
                                  <p:stCondLst>
                                    <p:cond delay="0"/>
                                  </p:stCondLst>
                                  <p:childTnLst>
                                    <p:cmd type="call" cmd="playFrom(0.0)">
                                      <p:cBhvr>
                                        <p:cTn id="12" dur="1952" fill="hold"/>
                                        <p:tgtEl>
                                          <p:spTgt spid="21680"/>
                                        </p:tgtEl>
                                      </p:cBhvr>
                                    </p:cmd>
                                  </p:childTnLst>
                                </p:cTn>
                              </p:par>
                            </p:childTnLst>
                          </p:cTn>
                        </p:par>
                      </p:childTnLst>
                    </p:cTn>
                  </p:par>
                </p:childTnLst>
              </p:cTn>
              <p:nextCondLst>
                <p:cond evt="onClick" delay="0">
                  <p:tgtEl>
                    <p:spTgt spid="21680"/>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21680"/>
                </p:tgtEl>
              </p:cMediaNode>
            </p:audio>
            <p:seq concurrent="1" nextAc="seek">
              <p:cTn id="14" restart="whenNotActive" fill="hold" evtFilter="cancelBubble" nodeType="interactiveSeq">
                <p:stCondLst>
                  <p:cond evt="onClick" delay="0">
                    <p:tgtEl>
                      <p:spTgt spid="21654"/>
                    </p:tgtEl>
                  </p:cond>
                </p:stCondLst>
                <p:endSync evt="end" delay="0">
                  <p:rtn val="all"/>
                </p:endSync>
                <p:childTnLst>
                  <p:par>
                    <p:cTn id="15" fill="hold" nodeType="clickPar">
                      <p:stCondLst>
                        <p:cond delay="0"/>
                      </p:stCondLst>
                      <p:childTnLst>
                        <p:par>
                          <p:cTn id="16" fill="hold" nodeType="withGroup">
                            <p:stCondLst>
                              <p:cond delay="0"/>
                            </p:stCondLst>
                            <p:childTnLst>
                              <p:par>
                                <p:cTn id="17" presetID="1" presetClass="mediacall" presetSubtype="0" fill="hold" nodeType="clickEffect">
                                  <p:stCondLst>
                                    <p:cond delay="0"/>
                                  </p:stCondLst>
                                  <p:childTnLst>
                                    <p:cmd type="call" cmd="playFrom(0.0)">
                                      <p:cBhvr>
                                        <p:cTn id="18" dur="28160" fill="hold"/>
                                        <p:tgtEl>
                                          <p:spTgt spid="21654"/>
                                        </p:tgtEl>
                                      </p:cBhvr>
                                    </p:cmd>
                                  </p:childTnLst>
                                </p:cTn>
                              </p:par>
                            </p:childTnLst>
                          </p:cTn>
                        </p:par>
                      </p:childTnLst>
                    </p:cTn>
                  </p:par>
                </p:childTnLst>
              </p:cTn>
              <p:nextCondLst>
                <p:cond evt="onClick" delay="0">
                  <p:tgtEl>
                    <p:spTgt spid="21654"/>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2165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8" name="Picture 6" descr="公司logo">
            <a:extLst>
              <a:ext uri="{FF2B5EF4-FFF2-40B4-BE49-F238E27FC236}">
                <a16:creationId xmlns:a16="http://schemas.microsoft.com/office/drawing/2014/main" id="{A1083B00-F18C-9574-59AD-9E4E5BB8D6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899" name="Picture 7" descr="icon">
            <a:extLst>
              <a:ext uri="{FF2B5EF4-FFF2-40B4-BE49-F238E27FC236}">
                <a16:creationId xmlns:a16="http://schemas.microsoft.com/office/drawing/2014/main" id="{5828CF3A-EBE0-D7E5-45E2-50C3343D875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275" y="3141663"/>
            <a:ext cx="1439863"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900" name="Rectangle 10">
            <a:extLst>
              <a:ext uri="{FF2B5EF4-FFF2-40B4-BE49-F238E27FC236}">
                <a16:creationId xmlns:a16="http://schemas.microsoft.com/office/drawing/2014/main" id="{565B842F-3717-6060-E09D-D50DEAFF88B4}"/>
              </a:ext>
            </a:extLst>
          </p:cNvPr>
          <p:cNvSpPr>
            <a:spLocks noChangeArrowheads="1"/>
          </p:cNvSpPr>
          <p:nvPr/>
        </p:nvSpPr>
        <p:spPr bwMode="auto">
          <a:xfrm>
            <a:off x="1042988" y="260350"/>
            <a:ext cx="7489825"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4000"/>
              <a:t>小升初适应性训练与考试</a:t>
            </a:r>
            <a:r>
              <a:rPr lang="zh-CN" altLang="en-US" sz="4000">
                <a:solidFill>
                  <a:srgbClr val="000066"/>
                </a:solidFill>
                <a:latin typeface="Times New Roman" panose="02020603050405020304" pitchFamily="18" charset="0"/>
              </a:rPr>
              <a:t>王中王</a:t>
            </a:r>
          </a:p>
          <a:p>
            <a:pPr algn="ctr" eaLnBrk="1" hangingPunct="1">
              <a:spcBef>
                <a:spcPct val="0"/>
              </a:spcBef>
              <a:buClrTx/>
              <a:buSzTx/>
              <a:buFontTx/>
              <a:buNone/>
            </a:pPr>
            <a:r>
              <a:rPr lang="en-US" altLang="zh-CN" sz="4000">
                <a:solidFill>
                  <a:srgbClr val="000066"/>
                </a:solidFill>
                <a:latin typeface="Times New Roman" panose="02020603050405020304" pitchFamily="18" charset="0"/>
              </a:rPr>
              <a:t>(i3men.com)</a:t>
            </a:r>
          </a:p>
        </p:txBody>
      </p:sp>
      <p:sp>
        <p:nvSpPr>
          <p:cNvPr id="80901" name="Rectangle 12">
            <a:extLst>
              <a:ext uri="{FF2B5EF4-FFF2-40B4-BE49-F238E27FC236}">
                <a16:creationId xmlns:a16="http://schemas.microsoft.com/office/drawing/2014/main" id="{1776B544-7699-8920-79A0-DA9080AD6843}"/>
              </a:ext>
            </a:extLst>
          </p:cNvPr>
          <p:cNvSpPr>
            <a:spLocks noChangeArrowheads="1"/>
          </p:cNvSpPr>
          <p:nvPr/>
        </p:nvSpPr>
        <p:spPr bwMode="auto">
          <a:xfrm>
            <a:off x="1295400" y="1757363"/>
            <a:ext cx="6516688"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2800">
                <a:solidFill>
                  <a:srgbClr val="FF0000"/>
                </a:solidFill>
                <a:latin typeface="Times New Roman" panose="02020603050405020304" pitchFamily="18" charset="0"/>
              </a:rPr>
              <a:t>模仿朗读第 </a:t>
            </a:r>
            <a:r>
              <a:rPr lang="en-US" altLang="zh-CN" sz="2800">
                <a:solidFill>
                  <a:srgbClr val="FF0000"/>
                </a:solidFill>
                <a:latin typeface="Times New Roman" panose="02020603050405020304" pitchFamily="18" charset="0"/>
              </a:rPr>
              <a:t>5 </a:t>
            </a:r>
            <a:r>
              <a:rPr lang="zh-CN" altLang="en-US" sz="2800">
                <a:solidFill>
                  <a:srgbClr val="FF0000"/>
                </a:solidFill>
                <a:latin typeface="Times New Roman" panose="02020603050405020304" pitchFamily="18" charset="0"/>
              </a:rPr>
              <a:t>题</a:t>
            </a:r>
          </a:p>
        </p:txBody>
      </p:sp>
      <p:sp>
        <p:nvSpPr>
          <p:cNvPr id="80902" name="Rectangle 13">
            <a:extLst>
              <a:ext uri="{FF2B5EF4-FFF2-40B4-BE49-F238E27FC236}">
                <a16:creationId xmlns:a16="http://schemas.microsoft.com/office/drawing/2014/main" id="{EDCFE9AB-9401-5B95-324C-BCECAE9ADAED}"/>
              </a:ext>
            </a:extLst>
          </p:cNvPr>
          <p:cNvSpPr>
            <a:spLocks noChangeArrowheads="1"/>
          </p:cNvSpPr>
          <p:nvPr/>
        </p:nvSpPr>
        <p:spPr bwMode="auto">
          <a:xfrm>
            <a:off x="414338" y="6092825"/>
            <a:ext cx="828040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a:latin typeface="Times New Roman" panose="02020603050405020304" pitchFamily="18" charset="0"/>
              </a:rPr>
              <a:t>版权所有</a:t>
            </a:r>
            <a:r>
              <a:rPr lang="en-US" altLang="zh-CN">
                <a:latin typeface="宋体" panose="02010600030101010101" pitchFamily="2" charset="-122"/>
              </a:rPr>
              <a:t>©</a:t>
            </a:r>
            <a:r>
              <a:rPr lang="zh-CN" altLang="en-US">
                <a:latin typeface="Times New Roman" panose="02020603050405020304" pitchFamily="18" charset="0"/>
              </a:rPr>
              <a:t>：深圳市浩锐科软件有限责任公司</a:t>
            </a:r>
          </a:p>
        </p:txBody>
      </p:sp>
    </p:spTree>
  </p:cSld>
  <p:clrMapOvr>
    <a:masterClrMapping/>
  </p:clrMapOvr>
  <p:transition>
    <p:push dir="r"/>
  </p:transition>
</p:sld>
</file>

<file path=ppt/theme/theme1.xml><?xml version="1.0" encoding="utf-8"?>
<a:theme xmlns:a="http://schemas.openxmlformats.org/drawingml/2006/main" name="Ocean">
  <a:themeElements>
    <a:clrScheme name="Ocean 13">
      <a:dk1>
        <a:srgbClr val="080808"/>
      </a:dk1>
      <a:lt1>
        <a:srgbClr val="66FFFF"/>
      </a:lt1>
      <a:dk2>
        <a:srgbClr val="080808"/>
      </a:dk2>
      <a:lt2>
        <a:srgbClr val="000066"/>
      </a:lt2>
      <a:accent1>
        <a:srgbClr val="00FFFF"/>
      </a:accent1>
      <a:accent2>
        <a:srgbClr val="9999FF"/>
      </a:accent2>
      <a:accent3>
        <a:srgbClr val="B8FFFF"/>
      </a:accent3>
      <a:accent4>
        <a:srgbClr val="060606"/>
      </a:accent4>
      <a:accent5>
        <a:srgbClr val="AAFFFF"/>
      </a:accent5>
      <a:accent6>
        <a:srgbClr val="8A8AE7"/>
      </a:accent6>
      <a:hlink>
        <a:srgbClr val="FF3300"/>
      </a:hlink>
      <a:folHlink>
        <a:srgbClr val="FF9900"/>
      </a:folHlink>
    </a:clrScheme>
    <a:fontScheme name="Ocean">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361950" algn="just" defTabSz="914400" rtl="0" eaLnBrk="1" fontAlgn="base" latinLnBrk="0" hangingPunct="1">
          <a:lnSpc>
            <a:spcPct val="150000"/>
          </a:lnSpc>
          <a:spcBef>
            <a:spcPct val="0"/>
          </a:spcBef>
          <a:spcAft>
            <a:spcPct val="0"/>
          </a:spcAft>
          <a:buClr>
            <a:schemeClr val="hlink"/>
          </a:buClr>
          <a:buSzPct val="120000"/>
          <a:buFontTx/>
          <a:buNone/>
          <a:tabLst/>
          <a:defRPr kumimoji="0"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361950" algn="just" defTabSz="914400" rtl="0" eaLnBrk="1" fontAlgn="base" latinLnBrk="0" hangingPunct="1">
          <a:lnSpc>
            <a:spcPct val="150000"/>
          </a:lnSpc>
          <a:spcBef>
            <a:spcPct val="0"/>
          </a:spcBef>
          <a:spcAft>
            <a:spcPct val="0"/>
          </a:spcAft>
          <a:buClr>
            <a:schemeClr val="hlink"/>
          </a:buClr>
          <a:buSzPct val="120000"/>
          <a:buFontTx/>
          <a:buNone/>
          <a:tabLst/>
          <a:defRPr kumimoji="0"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lnDef>
  </a:objectDefaults>
  <a:extraClrSchemeLst>
    <a:extraClrScheme>
      <a:clrScheme name="Oce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Ocean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ean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Ocean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Ocean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Ocean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Ocean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Ocean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
      <a:clrScheme name="Ocean 9">
        <a:dk1>
          <a:srgbClr val="000066"/>
        </a:dk1>
        <a:lt1>
          <a:srgbClr val="FFFFFF"/>
        </a:lt1>
        <a:dk2>
          <a:srgbClr val="5D93FF"/>
        </a:dk2>
        <a:lt2>
          <a:srgbClr val="FFFFFF"/>
        </a:lt2>
        <a:accent1>
          <a:srgbClr val="00FFFF"/>
        </a:accent1>
        <a:accent2>
          <a:srgbClr val="9999FF"/>
        </a:accent2>
        <a:accent3>
          <a:srgbClr val="B6C8FF"/>
        </a:accent3>
        <a:accent4>
          <a:srgbClr val="DADADA"/>
        </a:accent4>
        <a:accent5>
          <a:srgbClr val="AAFF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ean 10">
        <a:dk1>
          <a:srgbClr val="000066"/>
        </a:dk1>
        <a:lt1>
          <a:srgbClr val="FFFFFF"/>
        </a:lt1>
        <a:dk2>
          <a:srgbClr val="080808"/>
        </a:dk2>
        <a:lt2>
          <a:srgbClr val="FFFFFF"/>
        </a:lt2>
        <a:accent1>
          <a:srgbClr val="00FFFF"/>
        </a:accent1>
        <a:accent2>
          <a:srgbClr val="9999FF"/>
        </a:accent2>
        <a:accent3>
          <a:srgbClr val="AAAAAA"/>
        </a:accent3>
        <a:accent4>
          <a:srgbClr val="DADADA"/>
        </a:accent4>
        <a:accent5>
          <a:srgbClr val="AAFF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ean 11">
        <a:dk1>
          <a:srgbClr val="000066"/>
        </a:dk1>
        <a:lt1>
          <a:srgbClr val="FFFFFF"/>
        </a:lt1>
        <a:dk2>
          <a:srgbClr val="66FFFF"/>
        </a:dk2>
        <a:lt2>
          <a:srgbClr val="FFFFFF"/>
        </a:lt2>
        <a:accent1>
          <a:srgbClr val="00FFFF"/>
        </a:accent1>
        <a:accent2>
          <a:srgbClr val="9999FF"/>
        </a:accent2>
        <a:accent3>
          <a:srgbClr val="B8FFFF"/>
        </a:accent3>
        <a:accent4>
          <a:srgbClr val="DADADA"/>
        </a:accent4>
        <a:accent5>
          <a:srgbClr val="AAFF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ean 12">
        <a:dk1>
          <a:srgbClr val="080808"/>
        </a:dk1>
        <a:lt1>
          <a:srgbClr val="66FFFF"/>
        </a:lt1>
        <a:dk2>
          <a:srgbClr val="FFFFFF"/>
        </a:dk2>
        <a:lt2>
          <a:srgbClr val="000066"/>
        </a:lt2>
        <a:accent1>
          <a:srgbClr val="00FFFF"/>
        </a:accent1>
        <a:accent2>
          <a:srgbClr val="9999FF"/>
        </a:accent2>
        <a:accent3>
          <a:srgbClr val="B8FFFF"/>
        </a:accent3>
        <a:accent4>
          <a:srgbClr val="060606"/>
        </a:accent4>
        <a:accent5>
          <a:srgbClr val="AAFFFF"/>
        </a:accent5>
        <a:accent6>
          <a:srgbClr val="8A8AE7"/>
        </a:accent6>
        <a:hlink>
          <a:srgbClr val="FF3300"/>
        </a:hlink>
        <a:folHlink>
          <a:srgbClr val="FF9900"/>
        </a:folHlink>
      </a:clrScheme>
      <a:clrMap bg1="lt1" tx1="dk1" bg2="lt2" tx2="dk2" accent1="accent1" accent2="accent2" accent3="accent3" accent4="accent4" accent5="accent5" accent6="accent6" hlink="hlink" folHlink="folHlink"/>
    </a:extraClrScheme>
    <a:extraClrScheme>
      <a:clrScheme name="Ocean 13">
        <a:dk1>
          <a:srgbClr val="080808"/>
        </a:dk1>
        <a:lt1>
          <a:srgbClr val="66FFFF"/>
        </a:lt1>
        <a:dk2>
          <a:srgbClr val="080808"/>
        </a:dk2>
        <a:lt2>
          <a:srgbClr val="000066"/>
        </a:lt2>
        <a:accent1>
          <a:srgbClr val="00FFFF"/>
        </a:accent1>
        <a:accent2>
          <a:srgbClr val="9999FF"/>
        </a:accent2>
        <a:accent3>
          <a:srgbClr val="B8FFFF"/>
        </a:accent3>
        <a:accent4>
          <a:srgbClr val="060606"/>
        </a:accent4>
        <a:accent5>
          <a:srgbClr val="AAFFFF"/>
        </a:accent5>
        <a:accent6>
          <a:srgbClr val="8A8AE7"/>
        </a:accent6>
        <a:hlink>
          <a:srgbClr val="FF3300"/>
        </a:hlink>
        <a:folHlink>
          <a:srgbClr val="FF99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Ocean</Template>
  <TotalTime>17428</TotalTime>
  <Words>1744</Words>
  <Application>Microsoft Office PowerPoint</Application>
  <PresentationFormat>全屏显示(4:3)</PresentationFormat>
  <Paragraphs>105</Paragraphs>
  <Slides>21</Slides>
  <Notes>21</Notes>
  <HiddenSlides>0</HiddenSlides>
  <MMClips>40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21</vt:i4>
      </vt:variant>
    </vt:vector>
  </HeadingPairs>
  <TitlesOfParts>
    <vt:vector size="27" baseType="lpstr">
      <vt:lpstr>Times New Roman</vt:lpstr>
      <vt:lpstr>宋体</vt:lpstr>
      <vt:lpstr>Arial</vt:lpstr>
      <vt:lpstr>Tahoma</vt:lpstr>
      <vt:lpstr>Wingdings</vt:lpstr>
      <vt:lpstr>Ocean</vt:lpstr>
      <vt:lpstr>PowerPoint 演示文稿</vt:lpstr>
      <vt:lpstr>一、模仿朗读（共 4 分） </vt:lpstr>
      <vt:lpstr>PowerPoint 演示文稿</vt:lpstr>
      <vt:lpstr>一、模仿朗读（共 4 分） </vt:lpstr>
      <vt:lpstr>PowerPoint 演示文稿</vt:lpstr>
      <vt:lpstr>一、模仿朗读（共 4 分） </vt:lpstr>
      <vt:lpstr>PowerPoint 演示文稿</vt:lpstr>
      <vt:lpstr>一、模仿朗读（共 4 分） </vt:lpstr>
      <vt:lpstr>PowerPoint 演示文稿</vt:lpstr>
      <vt:lpstr>一、模仿朗读（共 4 分） </vt:lpstr>
      <vt:lpstr>PowerPoint 演示文稿</vt:lpstr>
      <vt:lpstr>一、模仿朗读（共 4 分） </vt:lpstr>
      <vt:lpstr>PowerPoint 演示文稿</vt:lpstr>
      <vt:lpstr>一、模仿朗读（共 4 分） </vt:lpstr>
      <vt:lpstr>PowerPoint 演示文稿</vt:lpstr>
      <vt:lpstr>一、模仿朗读（共 4 分） </vt:lpstr>
      <vt:lpstr>PowerPoint 演示文稿</vt:lpstr>
      <vt:lpstr>一、模仿朗读（共 4 分） </vt:lpstr>
      <vt:lpstr>PowerPoint 演示文稿</vt:lpstr>
      <vt:lpstr>一、模仿朗读（共 4 分） </vt:lpstr>
      <vt:lpstr>谢   谢！</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三人行学习管理移动平台 （ LMS ）</dc:title>
  <dc:creator>i3menh</dc:creator>
  <cp:lastModifiedBy>bear deng</cp:lastModifiedBy>
  <cp:revision>2676</cp:revision>
  <dcterms:created xsi:type="dcterms:W3CDTF">2017-09-10T14:07:03Z</dcterms:created>
  <dcterms:modified xsi:type="dcterms:W3CDTF">2025-08-27T13:40:29Z</dcterms:modified>
</cp:coreProperties>
</file>